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jpg" ContentType="image/jp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Relationship Id="rId3" Type="http://schemas.openxmlformats.org/officeDocument/2006/relationships/image" Target="../media/image25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png"/><Relationship Id="rId3" Type="http://schemas.openxmlformats.org/officeDocument/2006/relationships/image" Target="../media/image2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Relationship Id="rId10" Type="http://schemas.openxmlformats.org/officeDocument/2006/relationships/image" Target="../media/image52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jpg"/><Relationship Id="rId4" Type="http://schemas.openxmlformats.org/officeDocument/2006/relationships/image" Target="../media/image64.jpg"/><Relationship Id="rId5" Type="http://schemas.openxmlformats.org/officeDocument/2006/relationships/image" Target="../media/image65.jpg"/><Relationship Id="rId6" Type="http://schemas.openxmlformats.org/officeDocument/2006/relationships/image" Target="../media/image66.jpg"/><Relationship Id="rId7" Type="http://schemas.openxmlformats.org/officeDocument/2006/relationships/image" Target="../media/image67.jpg"/><Relationship Id="rId8" Type="http://schemas.openxmlformats.org/officeDocument/2006/relationships/image" Target="../media/image68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figma.com/design/NEvykCwiHWIeG7pYQy7LP2/medfi-prototyped?node-id=888-2147&amp;node-type=frame&amp;t=vWxGASBi7PbHkGC1-0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523544"/>
            <a:ext cx="19706206" cy="1058606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8946" y="213040"/>
            <a:ext cx="19706590" cy="10792460"/>
            <a:chOff x="198946" y="213040"/>
            <a:chExt cx="19706590" cy="107924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946" y="418835"/>
              <a:ext cx="19706206" cy="1058606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85386" y="5779928"/>
              <a:ext cx="2774784" cy="153922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94225" y="3626067"/>
              <a:ext cx="4853305" cy="805815"/>
            </a:xfrm>
            <a:custGeom>
              <a:avLst/>
              <a:gdLst/>
              <a:ahLst/>
              <a:cxnLst/>
              <a:rect l="l" t="t" r="r" b="b"/>
              <a:pathLst>
                <a:path w="4853305" h="805814">
                  <a:moveTo>
                    <a:pt x="291090" y="12565"/>
                  </a:moveTo>
                  <a:lnTo>
                    <a:pt x="0" y="12565"/>
                  </a:lnTo>
                  <a:lnTo>
                    <a:pt x="0" y="792646"/>
                  </a:lnTo>
                  <a:lnTo>
                    <a:pt x="142404" y="792646"/>
                  </a:lnTo>
                  <a:lnTo>
                    <a:pt x="142404" y="504696"/>
                  </a:lnTo>
                  <a:lnTo>
                    <a:pt x="291090" y="504696"/>
                  </a:lnTo>
                  <a:lnTo>
                    <a:pt x="329702" y="502864"/>
                  </a:lnTo>
                  <a:lnTo>
                    <a:pt x="399856" y="488205"/>
                  </a:lnTo>
                  <a:lnTo>
                    <a:pt x="460129" y="459148"/>
                  </a:lnTo>
                  <a:lnTo>
                    <a:pt x="507772" y="417264"/>
                  </a:lnTo>
                  <a:lnTo>
                    <a:pt x="533405" y="379046"/>
                  </a:lnTo>
                  <a:lnTo>
                    <a:pt x="142404" y="379046"/>
                  </a:lnTo>
                  <a:lnTo>
                    <a:pt x="142404" y="138215"/>
                  </a:lnTo>
                  <a:lnTo>
                    <a:pt x="534344" y="138215"/>
                  </a:lnTo>
                  <a:lnTo>
                    <a:pt x="527732" y="125650"/>
                  </a:lnTo>
                  <a:lnTo>
                    <a:pt x="486372" y="76961"/>
                  </a:lnTo>
                  <a:lnTo>
                    <a:pt x="431400" y="41883"/>
                  </a:lnTo>
                  <a:lnTo>
                    <a:pt x="365957" y="19894"/>
                  </a:lnTo>
                  <a:lnTo>
                    <a:pt x="329702" y="14397"/>
                  </a:lnTo>
                  <a:lnTo>
                    <a:pt x="291090" y="12565"/>
                  </a:lnTo>
                  <a:close/>
                </a:path>
                <a:path w="4853305" h="805814">
                  <a:moveTo>
                    <a:pt x="534344" y="138215"/>
                  </a:moveTo>
                  <a:lnTo>
                    <a:pt x="293184" y="138215"/>
                  </a:lnTo>
                  <a:lnTo>
                    <a:pt x="311901" y="139197"/>
                  </a:lnTo>
                  <a:lnTo>
                    <a:pt x="329309" y="142142"/>
                  </a:lnTo>
                  <a:lnTo>
                    <a:pt x="373548" y="162036"/>
                  </a:lnTo>
                  <a:lnTo>
                    <a:pt x="404176" y="195805"/>
                  </a:lnTo>
                  <a:lnTo>
                    <a:pt x="418900" y="240961"/>
                  </a:lnTo>
                  <a:lnTo>
                    <a:pt x="419882" y="258630"/>
                  </a:lnTo>
                  <a:lnTo>
                    <a:pt x="418900" y="275907"/>
                  </a:lnTo>
                  <a:lnTo>
                    <a:pt x="404176" y="321456"/>
                  </a:lnTo>
                  <a:lnTo>
                    <a:pt x="373548" y="355813"/>
                  </a:lnTo>
                  <a:lnTo>
                    <a:pt x="329309" y="375381"/>
                  </a:lnTo>
                  <a:lnTo>
                    <a:pt x="293184" y="379046"/>
                  </a:lnTo>
                  <a:lnTo>
                    <a:pt x="533405" y="379046"/>
                  </a:lnTo>
                  <a:lnTo>
                    <a:pt x="542261" y="362488"/>
                  </a:lnTo>
                  <a:lnTo>
                    <a:pt x="553386" y="330618"/>
                  </a:lnTo>
                  <a:lnTo>
                    <a:pt x="560061" y="295998"/>
                  </a:lnTo>
                  <a:lnTo>
                    <a:pt x="562286" y="258630"/>
                  </a:lnTo>
                  <a:lnTo>
                    <a:pt x="560126" y="220870"/>
                  </a:lnTo>
                  <a:lnTo>
                    <a:pt x="553648" y="186119"/>
                  </a:lnTo>
                  <a:lnTo>
                    <a:pt x="542849" y="154380"/>
                  </a:lnTo>
                  <a:lnTo>
                    <a:pt x="534344" y="138215"/>
                  </a:lnTo>
                  <a:close/>
                </a:path>
                <a:path w="4853305" h="805814">
                  <a:moveTo>
                    <a:pt x="945979" y="12565"/>
                  </a:moveTo>
                  <a:lnTo>
                    <a:pt x="655935" y="12565"/>
                  </a:lnTo>
                  <a:lnTo>
                    <a:pt x="655935" y="792646"/>
                  </a:lnTo>
                  <a:lnTo>
                    <a:pt x="798339" y="792646"/>
                  </a:lnTo>
                  <a:lnTo>
                    <a:pt x="798339" y="504696"/>
                  </a:lnTo>
                  <a:lnTo>
                    <a:pt x="932472" y="504696"/>
                  </a:lnTo>
                  <a:lnTo>
                    <a:pt x="902001" y="450248"/>
                  </a:lnTo>
                  <a:lnTo>
                    <a:pt x="1126436" y="450248"/>
                  </a:lnTo>
                  <a:lnTo>
                    <a:pt x="1133931" y="445012"/>
                  </a:lnTo>
                  <a:lnTo>
                    <a:pt x="1157883" y="422238"/>
                  </a:lnTo>
                  <a:lnTo>
                    <a:pt x="1178432" y="395799"/>
                  </a:lnTo>
                  <a:lnTo>
                    <a:pt x="1187969" y="379046"/>
                  </a:lnTo>
                  <a:lnTo>
                    <a:pt x="798339" y="379046"/>
                  </a:lnTo>
                  <a:lnTo>
                    <a:pt x="798339" y="138215"/>
                  </a:lnTo>
                  <a:lnTo>
                    <a:pt x="1189232" y="138215"/>
                  </a:lnTo>
                  <a:lnTo>
                    <a:pt x="1182621" y="125650"/>
                  </a:lnTo>
                  <a:lnTo>
                    <a:pt x="1141261" y="76961"/>
                  </a:lnTo>
                  <a:lnTo>
                    <a:pt x="1086288" y="41883"/>
                  </a:lnTo>
                  <a:lnTo>
                    <a:pt x="1020845" y="19894"/>
                  </a:lnTo>
                  <a:lnTo>
                    <a:pt x="984590" y="14397"/>
                  </a:lnTo>
                  <a:lnTo>
                    <a:pt x="945979" y="12565"/>
                  </a:lnTo>
                  <a:close/>
                </a:path>
                <a:path w="4853305" h="805814">
                  <a:moveTo>
                    <a:pt x="902001" y="450248"/>
                  </a:moveTo>
                  <a:lnTo>
                    <a:pt x="1093618" y="792646"/>
                  </a:lnTo>
                  <a:lnTo>
                    <a:pt x="1254870" y="792646"/>
                  </a:lnTo>
                  <a:lnTo>
                    <a:pt x="1090190" y="504696"/>
                  </a:lnTo>
                  <a:lnTo>
                    <a:pt x="994145" y="504696"/>
                  </a:lnTo>
                  <a:lnTo>
                    <a:pt x="902001" y="450248"/>
                  </a:lnTo>
                  <a:close/>
                </a:path>
                <a:path w="4853305" h="805814">
                  <a:moveTo>
                    <a:pt x="1126436" y="450248"/>
                  </a:moveTo>
                  <a:lnTo>
                    <a:pt x="902001" y="450248"/>
                  </a:lnTo>
                  <a:lnTo>
                    <a:pt x="994145" y="504696"/>
                  </a:lnTo>
                  <a:lnTo>
                    <a:pt x="1090190" y="504696"/>
                  </a:lnTo>
                  <a:lnTo>
                    <a:pt x="1075818" y="479566"/>
                  </a:lnTo>
                  <a:lnTo>
                    <a:pt x="1106576" y="464122"/>
                  </a:lnTo>
                  <a:lnTo>
                    <a:pt x="1126436" y="450248"/>
                  </a:lnTo>
                  <a:close/>
                </a:path>
                <a:path w="4853305" h="805814">
                  <a:moveTo>
                    <a:pt x="1189232" y="138215"/>
                  </a:moveTo>
                  <a:lnTo>
                    <a:pt x="948073" y="138215"/>
                  </a:lnTo>
                  <a:lnTo>
                    <a:pt x="966789" y="139197"/>
                  </a:lnTo>
                  <a:lnTo>
                    <a:pt x="984197" y="142142"/>
                  </a:lnTo>
                  <a:lnTo>
                    <a:pt x="1028437" y="162036"/>
                  </a:lnTo>
                  <a:lnTo>
                    <a:pt x="1059064" y="195805"/>
                  </a:lnTo>
                  <a:lnTo>
                    <a:pt x="1073789" y="240961"/>
                  </a:lnTo>
                  <a:lnTo>
                    <a:pt x="1074770" y="258630"/>
                  </a:lnTo>
                  <a:lnTo>
                    <a:pt x="1073789" y="275907"/>
                  </a:lnTo>
                  <a:lnTo>
                    <a:pt x="1059064" y="321456"/>
                  </a:lnTo>
                  <a:lnTo>
                    <a:pt x="1028437" y="355813"/>
                  </a:lnTo>
                  <a:lnTo>
                    <a:pt x="984197" y="375381"/>
                  </a:lnTo>
                  <a:lnTo>
                    <a:pt x="948073" y="379046"/>
                  </a:lnTo>
                  <a:lnTo>
                    <a:pt x="1187969" y="379046"/>
                  </a:lnTo>
                  <a:lnTo>
                    <a:pt x="1195382" y="366022"/>
                  </a:lnTo>
                  <a:lnTo>
                    <a:pt x="1207489" y="333235"/>
                  </a:lnTo>
                  <a:lnTo>
                    <a:pt x="1214753" y="297438"/>
                  </a:lnTo>
                  <a:lnTo>
                    <a:pt x="1217175" y="258630"/>
                  </a:lnTo>
                  <a:lnTo>
                    <a:pt x="1215015" y="220870"/>
                  </a:lnTo>
                  <a:lnTo>
                    <a:pt x="1208536" y="186119"/>
                  </a:lnTo>
                  <a:lnTo>
                    <a:pt x="1197738" y="154380"/>
                  </a:lnTo>
                  <a:lnTo>
                    <a:pt x="1189232" y="138215"/>
                  </a:lnTo>
                  <a:close/>
                </a:path>
                <a:path w="4853305" h="805814">
                  <a:moveTo>
                    <a:pt x="1709445" y="0"/>
                  </a:moveTo>
                  <a:lnTo>
                    <a:pt x="1666776" y="1897"/>
                  </a:lnTo>
                  <a:lnTo>
                    <a:pt x="1625678" y="7591"/>
                  </a:lnTo>
                  <a:lnTo>
                    <a:pt x="1586150" y="17080"/>
                  </a:lnTo>
                  <a:lnTo>
                    <a:pt x="1548194" y="30365"/>
                  </a:lnTo>
                  <a:lnTo>
                    <a:pt x="1512200" y="46595"/>
                  </a:lnTo>
                  <a:lnTo>
                    <a:pt x="1478562" y="65966"/>
                  </a:lnTo>
                  <a:lnTo>
                    <a:pt x="1447280" y="88479"/>
                  </a:lnTo>
                  <a:lnTo>
                    <a:pt x="1418355" y="114132"/>
                  </a:lnTo>
                  <a:lnTo>
                    <a:pt x="1392177" y="142534"/>
                  </a:lnTo>
                  <a:lnTo>
                    <a:pt x="1369141" y="173293"/>
                  </a:lnTo>
                  <a:lnTo>
                    <a:pt x="1349216" y="206472"/>
                  </a:lnTo>
                  <a:lnTo>
                    <a:pt x="1332493" y="241877"/>
                  </a:lnTo>
                  <a:lnTo>
                    <a:pt x="1319208" y="279376"/>
                  </a:lnTo>
                  <a:lnTo>
                    <a:pt x="1309719" y="318576"/>
                  </a:lnTo>
                  <a:lnTo>
                    <a:pt x="1304026" y="359478"/>
                  </a:lnTo>
                  <a:lnTo>
                    <a:pt x="1302128" y="402082"/>
                  </a:lnTo>
                  <a:lnTo>
                    <a:pt x="1304026" y="444292"/>
                  </a:lnTo>
                  <a:lnTo>
                    <a:pt x="1309719" y="485063"/>
                  </a:lnTo>
                  <a:lnTo>
                    <a:pt x="1319208" y="524395"/>
                  </a:lnTo>
                  <a:lnTo>
                    <a:pt x="1332493" y="562286"/>
                  </a:lnTo>
                  <a:lnTo>
                    <a:pt x="1349705" y="597756"/>
                  </a:lnTo>
                  <a:lnTo>
                    <a:pt x="1369927" y="630870"/>
                  </a:lnTo>
                  <a:lnTo>
                    <a:pt x="1393159" y="661629"/>
                  </a:lnTo>
                  <a:lnTo>
                    <a:pt x="1419402" y="690031"/>
                  </a:lnTo>
                  <a:lnTo>
                    <a:pt x="1448328" y="715750"/>
                  </a:lnTo>
                  <a:lnTo>
                    <a:pt x="1479609" y="738459"/>
                  </a:lnTo>
                  <a:lnTo>
                    <a:pt x="1513247" y="758157"/>
                  </a:lnTo>
                  <a:lnTo>
                    <a:pt x="1549241" y="774845"/>
                  </a:lnTo>
                  <a:lnTo>
                    <a:pt x="1587132" y="788130"/>
                  </a:lnTo>
                  <a:lnTo>
                    <a:pt x="1626463" y="797619"/>
                  </a:lnTo>
                  <a:lnTo>
                    <a:pt x="1667234" y="803313"/>
                  </a:lnTo>
                  <a:lnTo>
                    <a:pt x="1709445" y="805211"/>
                  </a:lnTo>
                  <a:lnTo>
                    <a:pt x="1752049" y="803313"/>
                  </a:lnTo>
                  <a:lnTo>
                    <a:pt x="1792950" y="797619"/>
                  </a:lnTo>
                  <a:lnTo>
                    <a:pt x="1832151" y="788130"/>
                  </a:lnTo>
                  <a:lnTo>
                    <a:pt x="1869650" y="774845"/>
                  </a:lnTo>
                  <a:lnTo>
                    <a:pt x="1905643" y="758157"/>
                  </a:lnTo>
                  <a:lnTo>
                    <a:pt x="1939281" y="738459"/>
                  </a:lnTo>
                  <a:lnTo>
                    <a:pt x="1970563" y="715750"/>
                  </a:lnTo>
                  <a:lnTo>
                    <a:pt x="1999489" y="690031"/>
                  </a:lnTo>
                  <a:lnTo>
                    <a:pt x="2013033" y="675372"/>
                  </a:lnTo>
                  <a:lnTo>
                    <a:pt x="1709445" y="675372"/>
                  </a:lnTo>
                  <a:lnTo>
                    <a:pt x="1681697" y="674128"/>
                  </a:lnTo>
                  <a:lnTo>
                    <a:pt x="1629343" y="664181"/>
                  </a:lnTo>
                  <a:lnTo>
                    <a:pt x="1581373" y="644024"/>
                  </a:lnTo>
                  <a:lnTo>
                    <a:pt x="1538966" y="615230"/>
                  </a:lnTo>
                  <a:lnTo>
                    <a:pt x="1503103" y="578712"/>
                  </a:lnTo>
                  <a:lnTo>
                    <a:pt x="1475355" y="535258"/>
                  </a:lnTo>
                  <a:lnTo>
                    <a:pt x="1455723" y="485325"/>
                  </a:lnTo>
                  <a:lnTo>
                    <a:pt x="1445775" y="430876"/>
                  </a:lnTo>
                  <a:lnTo>
                    <a:pt x="1444532" y="402082"/>
                  </a:lnTo>
                  <a:lnTo>
                    <a:pt x="1445775" y="373352"/>
                  </a:lnTo>
                  <a:lnTo>
                    <a:pt x="1455723" y="319427"/>
                  </a:lnTo>
                  <a:lnTo>
                    <a:pt x="1475355" y="269952"/>
                  </a:lnTo>
                  <a:lnTo>
                    <a:pt x="1503103" y="226498"/>
                  </a:lnTo>
                  <a:lnTo>
                    <a:pt x="1538966" y="189588"/>
                  </a:lnTo>
                  <a:lnTo>
                    <a:pt x="1581373" y="160793"/>
                  </a:lnTo>
                  <a:lnTo>
                    <a:pt x="1629343" y="141029"/>
                  </a:lnTo>
                  <a:lnTo>
                    <a:pt x="1681697" y="131082"/>
                  </a:lnTo>
                  <a:lnTo>
                    <a:pt x="1709445" y="129838"/>
                  </a:lnTo>
                  <a:lnTo>
                    <a:pt x="2014268" y="129838"/>
                  </a:lnTo>
                  <a:lnTo>
                    <a:pt x="2000536" y="115179"/>
                  </a:lnTo>
                  <a:lnTo>
                    <a:pt x="1971610" y="89460"/>
                  </a:lnTo>
                  <a:lnTo>
                    <a:pt x="1940328" y="66751"/>
                  </a:lnTo>
                  <a:lnTo>
                    <a:pt x="1906690" y="47053"/>
                  </a:lnTo>
                  <a:lnTo>
                    <a:pt x="1870697" y="30365"/>
                  </a:lnTo>
                  <a:lnTo>
                    <a:pt x="1832740" y="17080"/>
                  </a:lnTo>
                  <a:lnTo>
                    <a:pt x="1793212" y="7591"/>
                  </a:lnTo>
                  <a:lnTo>
                    <a:pt x="1752114" y="1897"/>
                  </a:lnTo>
                  <a:lnTo>
                    <a:pt x="1709445" y="0"/>
                  </a:lnTo>
                  <a:close/>
                </a:path>
                <a:path w="4853305" h="805814">
                  <a:moveTo>
                    <a:pt x="2014268" y="129838"/>
                  </a:moveTo>
                  <a:lnTo>
                    <a:pt x="1709445" y="129838"/>
                  </a:lnTo>
                  <a:lnTo>
                    <a:pt x="1737651" y="131082"/>
                  </a:lnTo>
                  <a:lnTo>
                    <a:pt x="1764679" y="134812"/>
                  </a:lnTo>
                  <a:lnTo>
                    <a:pt x="1815201" y="149733"/>
                  </a:lnTo>
                  <a:lnTo>
                    <a:pt x="1860226" y="174078"/>
                  </a:lnTo>
                  <a:lnTo>
                    <a:pt x="1898968" y="207323"/>
                  </a:lnTo>
                  <a:lnTo>
                    <a:pt x="1931166" y="247374"/>
                  </a:lnTo>
                  <a:lnTo>
                    <a:pt x="1954464" y="294231"/>
                  </a:lnTo>
                  <a:lnTo>
                    <a:pt x="1969385" y="345801"/>
                  </a:lnTo>
                  <a:lnTo>
                    <a:pt x="1974359" y="402082"/>
                  </a:lnTo>
                  <a:lnTo>
                    <a:pt x="1973115" y="430876"/>
                  </a:lnTo>
                  <a:lnTo>
                    <a:pt x="1963168" y="485325"/>
                  </a:lnTo>
                  <a:lnTo>
                    <a:pt x="1943928" y="535258"/>
                  </a:lnTo>
                  <a:lnTo>
                    <a:pt x="1916180" y="578712"/>
                  </a:lnTo>
                  <a:lnTo>
                    <a:pt x="1880382" y="615230"/>
                  </a:lnTo>
                  <a:lnTo>
                    <a:pt x="1838499" y="644024"/>
                  </a:lnTo>
                  <a:lnTo>
                    <a:pt x="1790529" y="664181"/>
                  </a:lnTo>
                  <a:lnTo>
                    <a:pt x="1737651" y="674128"/>
                  </a:lnTo>
                  <a:lnTo>
                    <a:pt x="1709445" y="675372"/>
                  </a:lnTo>
                  <a:lnTo>
                    <a:pt x="2013033" y="675372"/>
                  </a:lnTo>
                  <a:lnTo>
                    <a:pt x="2048964" y="630870"/>
                  </a:lnTo>
                  <a:lnTo>
                    <a:pt x="2069186" y="597756"/>
                  </a:lnTo>
                  <a:lnTo>
                    <a:pt x="2086397" y="562286"/>
                  </a:lnTo>
                  <a:lnTo>
                    <a:pt x="2100140" y="524395"/>
                  </a:lnTo>
                  <a:lnTo>
                    <a:pt x="2109957" y="485063"/>
                  </a:lnTo>
                  <a:lnTo>
                    <a:pt x="2115846" y="444292"/>
                  </a:lnTo>
                  <a:lnTo>
                    <a:pt x="2117810" y="402082"/>
                  </a:lnTo>
                  <a:lnTo>
                    <a:pt x="2115846" y="359478"/>
                  </a:lnTo>
                  <a:lnTo>
                    <a:pt x="2109957" y="318576"/>
                  </a:lnTo>
                  <a:lnTo>
                    <a:pt x="2100140" y="279376"/>
                  </a:lnTo>
                  <a:lnTo>
                    <a:pt x="2086397" y="241877"/>
                  </a:lnTo>
                  <a:lnTo>
                    <a:pt x="2069604" y="206407"/>
                  </a:lnTo>
                  <a:lnTo>
                    <a:pt x="2049749" y="173554"/>
                  </a:lnTo>
                  <a:lnTo>
                    <a:pt x="2026713" y="143123"/>
                  </a:lnTo>
                  <a:lnTo>
                    <a:pt x="2014268" y="129838"/>
                  </a:lnTo>
                  <a:close/>
                </a:path>
                <a:path w="4853305" h="805814">
                  <a:moveTo>
                    <a:pt x="2550184" y="12565"/>
                  </a:moveTo>
                  <a:lnTo>
                    <a:pt x="2221398" y="12565"/>
                  </a:lnTo>
                  <a:lnTo>
                    <a:pt x="2221398" y="792646"/>
                  </a:lnTo>
                  <a:lnTo>
                    <a:pt x="2550184" y="792646"/>
                  </a:lnTo>
                  <a:lnTo>
                    <a:pt x="2612027" y="788719"/>
                  </a:lnTo>
                  <a:lnTo>
                    <a:pt x="2666672" y="776939"/>
                  </a:lnTo>
                  <a:lnTo>
                    <a:pt x="2714118" y="757306"/>
                  </a:lnTo>
                  <a:lnTo>
                    <a:pt x="2754366" y="729820"/>
                  </a:lnTo>
                  <a:lnTo>
                    <a:pt x="2786891" y="694874"/>
                  </a:lnTo>
                  <a:lnTo>
                    <a:pt x="2802701" y="666995"/>
                  </a:lnTo>
                  <a:lnTo>
                    <a:pt x="2363802" y="666995"/>
                  </a:lnTo>
                  <a:lnTo>
                    <a:pt x="2363802" y="439777"/>
                  </a:lnTo>
                  <a:lnTo>
                    <a:pt x="2800830" y="439777"/>
                  </a:lnTo>
                  <a:lnTo>
                    <a:pt x="2796511" y="432185"/>
                  </a:lnTo>
                  <a:lnTo>
                    <a:pt x="2783488" y="414581"/>
                  </a:lnTo>
                  <a:lnTo>
                    <a:pt x="2778683" y="409411"/>
                  </a:lnTo>
                  <a:lnTo>
                    <a:pt x="2676881" y="409411"/>
                  </a:lnTo>
                  <a:lnTo>
                    <a:pt x="2676881" y="343445"/>
                  </a:lnTo>
                  <a:lnTo>
                    <a:pt x="2760241" y="343445"/>
                  </a:lnTo>
                  <a:lnTo>
                    <a:pt x="2767978" y="332974"/>
                  </a:lnTo>
                  <a:lnTo>
                    <a:pt x="2777510" y="315173"/>
                  </a:lnTo>
                  <a:lnTo>
                    <a:pt x="2363802" y="315173"/>
                  </a:lnTo>
                  <a:lnTo>
                    <a:pt x="2363802" y="134027"/>
                  </a:lnTo>
                  <a:lnTo>
                    <a:pt x="2776792" y="134027"/>
                  </a:lnTo>
                  <a:lnTo>
                    <a:pt x="2766931" y="115179"/>
                  </a:lnTo>
                  <a:lnTo>
                    <a:pt x="2731068" y="71725"/>
                  </a:lnTo>
                  <a:lnTo>
                    <a:pt x="2682117" y="39789"/>
                  </a:lnTo>
                  <a:lnTo>
                    <a:pt x="2621909" y="19371"/>
                  </a:lnTo>
                  <a:lnTo>
                    <a:pt x="2587486" y="14266"/>
                  </a:lnTo>
                  <a:lnTo>
                    <a:pt x="2550184" y="12565"/>
                  </a:lnTo>
                  <a:close/>
                </a:path>
                <a:path w="4853305" h="805814">
                  <a:moveTo>
                    <a:pt x="2800830" y="439777"/>
                  </a:moveTo>
                  <a:lnTo>
                    <a:pt x="2564843" y="439777"/>
                  </a:lnTo>
                  <a:lnTo>
                    <a:pt x="2591151" y="441740"/>
                  </a:lnTo>
                  <a:lnTo>
                    <a:pt x="2614579" y="447630"/>
                  </a:lnTo>
                  <a:lnTo>
                    <a:pt x="2652798" y="471189"/>
                  </a:lnTo>
                  <a:lnTo>
                    <a:pt x="2677928" y="507576"/>
                  </a:lnTo>
                  <a:lnTo>
                    <a:pt x="2686305" y="553909"/>
                  </a:lnTo>
                  <a:lnTo>
                    <a:pt x="2684211" y="578320"/>
                  </a:lnTo>
                  <a:lnTo>
                    <a:pt x="2667457" y="619680"/>
                  </a:lnTo>
                  <a:lnTo>
                    <a:pt x="2635128" y="649914"/>
                  </a:lnTo>
                  <a:lnTo>
                    <a:pt x="2591151" y="665097"/>
                  </a:lnTo>
                  <a:lnTo>
                    <a:pt x="2564843" y="666995"/>
                  </a:lnTo>
                  <a:lnTo>
                    <a:pt x="2802701" y="666995"/>
                  </a:lnTo>
                  <a:lnTo>
                    <a:pt x="2810123" y="653906"/>
                  </a:lnTo>
                  <a:lnTo>
                    <a:pt x="2824063" y="606918"/>
                  </a:lnTo>
                  <a:lnTo>
                    <a:pt x="2828709" y="553909"/>
                  </a:lnTo>
                  <a:lnTo>
                    <a:pt x="2827858" y="532182"/>
                  </a:lnTo>
                  <a:lnTo>
                    <a:pt x="2825306" y="510979"/>
                  </a:lnTo>
                  <a:lnTo>
                    <a:pt x="2821052" y="490299"/>
                  </a:lnTo>
                  <a:lnTo>
                    <a:pt x="2815097" y="470142"/>
                  </a:lnTo>
                  <a:lnTo>
                    <a:pt x="2807047" y="450706"/>
                  </a:lnTo>
                  <a:lnTo>
                    <a:pt x="2800830" y="439777"/>
                  </a:lnTo>
                  <a:close/>
                </a:path>
                <a:path w="4853305" h="805814">
                  <a:moveTo>
                    <a:pt x="2676881" y="343445"/>
                  </a:moveTo>
                  <a:lnTo>
                    <a:pt x="2676881" y="409411"/>
                  </a:lnTo>
                  <a:lnTo>
                    <a:pt x="2706134" y="393247"/>
                  </a:lnTo>
                  <a:lnTo>
                    <a:pt x="2731068" y="375119"/>
                  </a:lnTo>
                  <a:lnTo>
                    <a:pt x="2734297" y="371973"/>
                  </a:lnTo>
                  <a:lnTo>
                    <a:pt x="2728450" y="368051"/>
                  </a:lnTo>
                  <a:lnTo>
                    <a:pt x="2704171" y="355093"/>
                  </a:lnTo>
                  <a:lnTo>
                    <a:pt x="2676881" y="343445"/>
                  </a:lnTo>
                  <a:close/>
                </a:path>
                <a:path w="4853305" h="805814">
                  <a:moveTo>
                    <a:pt x="2734297" y="371973"/>
                  </a:moveTo>
                  <a:lnTo>
                    <a:pt x="2731068" y="375119"/>
                  </a:lnTo>
                  <a:lnTo>
                    <a:pt x="2706134" y="393247"/>
                  </a:lnTo>
                  <a:lnTo>
                    <a:pt x="2676881" y="409411"/>
                  </a:lnTo>
                  <a:lnTo>
                    <a:pt x="2778683" y="409411"/>
                  </a:lnTo>
                  <a:lnTo>
                    <a:pt x="2767978" y="397893"/>
                  </a:lnTo>
                  <a:lnTo>
                    <a:pt x="2749719" y="382318"/>
                  </a:lnTo>
                  <a:lnTo>
                    <a:pt x="2734297" y="371973"/>
                  </a:lnTo>
                  <a:close/>
                </a:path>
                <a:path w="4853305" h="805814">
                  <a:moveTo>
                    <a:pt x="2760241" y="343445"/>
                  </a:moveTo>
                  <a:lnTo>
                    <a:pt x="2676881" y="343445"/>
                  </a:lnTo>
                  <a:lnTo>
                    <a:pt x="2704171" y="355093"/>
                  </a:lnTo>
                  <a:lnTo>
                    <a:pt x="2728450" y="368051"/>
                  </a:lnTo>
                  <a:lnTo>
                    <a:pt x="2734297" y="371973"/>
                  </a:lnTo>
                  <a:lnTo>
                    <a:pt x="2751683" y="355028"/>
                  </a:lnTo>
                  <a:lnTo>
                    <a:pt x="2760241" y="343445"/>
                  </a:lnTo>
                  <a:close/>
                </a:path>
                <a:path w="4853305" h="805814">
                  <a:moveTo>
                    <a:pt x="2776792" y="134027"/>
                  </a:moveTo>
                  <a:lnTo>
                    <a:pt x="2557513" y="134027"/>
                  </a:lnTo>
                  <a:lnTo>
                    <a:pt x="2578390" y="135532"/>
                  </a:lnTo>
                  <a:lnTo>
                    <a:pt x="2597041" y="140048"/>
                  </a:lnTo>
                  <a:lnTo>
                    <a:pt x="2639121" y="171199"/>
                  </a:lnTo>
                  <a:lnTo>
                    <a:pt x="2653845" y="223029"/>
                  </a:lnTo>
                  <a:lnTo>
                    <a:pt x="2652209" y="242531"/>
                  </a:lnTo>
                  <a:lnTo>
                    <a:pt x="2627668" y="290043"/>
                  </a:lnTo>
                  <a:lnTo>
                    <a:pt x="2578390" y="313603"/>
                  </a:lnTo>
                  <a:lnTo>
                    <a:pt x="2557513" y="315173"/>
                  </a:lnTo>
                  <a:lnTo>
                    <a:pt x="2777510" y="315173"/>
                  </a:lnTo>
                  <a:lnTo>
                    <a:pt x="2780805" y="309022"/>
                  </a:lnTo>
                  <a:lnTo>
                    <a:pt x="2789967" y="284284"/>
                  </a:lnTo>
                  <a:lnTo>
                    <a:pt x="2795464" y="258761"/>
                  </a:lnTo>
                  <a:lnTo>
                    <a:pt x="2797297" y="232453"/>
                  </a:lnTo>
                  <a:lnTo>
                    <a:pt x="2795399" y="199208"/>
                  </a:lnTo>
                  <a:lnTo>
                    <a:pt x="2789705" y="168581"/>
                  </a:lnTo>
                  <a:lnTo>
                    <a:pt x="2780216" y="140571"/>
                  </a:lnTo>
                  <a:lnTo>
                    <a:pt x="2776792" y="134027"/>
                  </a:lnTo>
                  <a:close/>
                </a:path>
                <a:path w="4853305" h="805814">
                  <a:moveTo>
                    <a:pt x="3064729" y="12565"/>
                  </a:moveTo>
                  <a:lnTo>
                    <a:pt x="2922326" y="12565"/>
                  </a:lnTo>
                  <a:lnTo>
                    <a:pt x="2922326" y="792646"/>
                  </a:lnTo>
                  <a:lnTo>
                    <a:pt x="3398751" y="792646"/>
                  </a:lnTo>
                  <a:lnTo>
                    <a:pt x="3398751" y="666995"/>
                  </a:lnTo>
                  <a:lnTo>
                    <a:pt x="3064729" y="666995"/>
                  </a:lnTo>
                  <a:lnTo>
                    <a:pt x="3064729" y="12565"/>
                  </a:lnTo>
                  <a:close/>
                </a:path>
                <a:path w="4853305" h="805814">
                  <a:moveTo>
                    <a:pt x="3986135" y="12565"/>
                  </a:moveTo>
                  <a:lnTo>
                    <a:pt x="3467826" y="12565"/>
                  </a:lnTo>
                  <a:lnTo>
                    <a:pt x="3467826" y="792646"/>
                  </a:lnTo>
                  <a:lnTo>
                    <a:pt x="3986135" y="792646"/>
                  </a:lnTo>
                  <a:lnTo>
                    <a:pt x="3986135" y="666995"/>
                  </a:lnTo>
                  <a:lnTo>
                    <a:pt x="3610230" y="666995"/>
                  </a:lnTo>
                  <a:lnTo>
                    <a:pt x="3610230" y="463860"/>
                  </a:lnTo>
                  <a:lnTo>
                    <a:pt x="3965193" y="463860"/>
                  </a:lnTo>
                  <a:lnTo>
                    <a:pt x="3965193" y="338209"/>
                  </a:lnTo>
                  <a:lnTo>
                    <a:pt x="3610230" y="338209"/>
                  </a:lnTo>
                  <a:lnTo>
                    <a:pt x="3610230" y="138215"/>
                  </a:lnTo>
                  <a:lnTo>
                    <a:pt x="3986135" y="138215"/>
                  </a:lnTo>
                  <a:lnTo>
                    <a:pt x="3986135" y="12565"/>
                  </a:lnTo>
                  <a:close/>
                </a:path>
                <a:path w="4853305" h="805814">
                  <a:moveTo>
                    <a:pt x="4203643" y="12565"/>
                  </a:moveTo>
                  <a:lnTo>
                    <a:pt x="4067521" y="12565"/>
                  </a:lnTo>
                  <a:lnTo>
                    <a:pt x="4067521" y="792646"/>
                  </a:lnTo>
                  <a:lnTo>
                    <a:pt x="4209925" y="792646"/>
                  </a:lnTo>
                  <a:lnTo>
                    <a:pt x="4209925" y="252837"/>
                  </a:lnTo>
                  <a:lnTo>
                    <a:pt x="4162806" y="188475"/>
                  </a:lnTo>
                  <a:lnTo>
                    <a:pt x="4209925" y="174863"/>
                  </a:lnTo>
                  <a:lnTo>
                    <a:pt x="4323119" y="174863"/>
                  </a:lnTo>
                  <a:lnTo>
                    <a:pt x="4203643" y="12565"/>
                  </a:lnTo>
                  <a:close/>
                </a:path>
                <a:path w="4853305" h="805814">
                  <a:moveTo>
                    <a:pt x="4852838" y="174863"/>
                  </a:moveTo>
                  <a:lnTo>
                    <a:pt x="4709386" y="174863"/>
                  </a:lnTo>
                  <a:lnTo>
                    <a:pt x="4764882" y="188475"/>
                  </a:lnTo>
                  <a:lnTo>
                    <a:pt x="4709386" y="262405"/>
                  </a:lnTo>
                  <a:lnTo>
                    <a:pt x="4709386" y="792646"/>
                  </a:lnTo>
                  <a:lnTo>
                    <a:pt x="4852838" y="792646"/>
                  </a:lnTo>
                  <a:lnTo>
                    <a:pt x="4852838" y="174863"/>
                  </a:lnTo>
                  <a:close/>
                </a:path>
                <a:path w="4853305" h="805814">
                  <a:moveTo>
                    <a:pt x="4323119" y="174863"/>
                  </a:moveTo>
                  <a:lnTo>
                    <a:pt x="4209925" y="174863"/>
                  </a:lnTo>
                  <a:lnTo>
                    <a:pt x="4209925" y="252837"/>
                  </a:lnTo>
                  <a:lnTo>
                    <a:pt x="4451803" y="583228"/>
                  </a:lnTo>
                  <a:lnTo>
                    <a:pt x="4468556" y="583228"/>
                  </a:lnTo>
                  <a:lnTo>
                    <a:pt x="4599034" y="409411"/>
                  </a:lnTo>
                  <a:lnTo>
                    <a:pt x="4430861" y="409411"/>
                  </a:lnTo>
                  <a:lnTo>
                    <a:pt x="4462968" y="364838"/>
                  </a:lnTo>
                  <a:lnTo>
                    <a:pt x="4323119" y="174863"/>
                  </a:lnTo>
                  <a:close/>
                </a:path>
                <a:path w="4853305" h="805814">
                  <a:moveTo>
                    <a:pt x="4462968" y="364838"/>
                  </a:moveTo>
                  <a:lnTo>
                    <a:pt x="4430861" y="409411"/>
                  </a:lnTo>
                  <a:lnTo>
                    <a:pt x="4495780" y="409411"/>
                  </a:lnTo>
                  <a:lnTo>
                    <a:pt x="4462968" y="364838"/>
                  </a:lnTo>
                  <a:close/>
                </a:path>
                <a:path w="4853305" h="805814">
                  <a:moveTo>
                    <a:pt x="4852838" y="12565"/>
                  </a:moveTo>
                  <a:lnTo>
                    <a:pt x="4716716" y="12565"/>
                  </a:lnTo>
                  <a:lnTo>
                    <a:pt x="4462968" y="364838"/>
                  </a:lnTo>
                  <a:lnTo>
                    <a:pt x="4495780" y="409411"/>
                  </a:lnTo>
                  <a:lnTo>
                    <a:pt x="4599034" y="409411"/>
                  </a:lnTo>
                  <a:lnTo>
                    <a:pt x="4709386" y="262405"/>
                  </a:lnTo>
                  <a:lnTo>
                    <a:pt x="4709386" y="174863"/>
                  </a:lnTo>
                  <a:lnTo>
                    <a:pt x="4852838" y="174863"/>
                  </a:lnTo>
                  <a:lnTo>
                    <a:pt x="4852838" y="12565"/>
                  </a:lnTo>
                  <a:close/>
                </a:path>
                <a:path w="4853305" h="805814">
                  <a:moveTo>
                    <a:pt x="4709386" y="174863"/>
                  </a:moveTo>
                  <a:lnTo>
                    <a:pt x="4709386" y="262405"/>
                  </a:lnTo>
                  <a:lnTo>
                    <a:pt x="4764882" y="188475"/>
                  </a:lnTo>
                  <a:lnTo>
                    <a:pt x="4709386" y="174863"/>
                  </a:lnTo>
                  <a:close/>
                </a:path>
                <a:path w="4853305" h="805814">
                  <a:moveTo>
                    <a:pt x="4209925" y="174863"/>
                  </a:moveTo>
                  <a:lnTo>
                    <a:pt x="4162806" y="188475"/>
                  </a:lnTo>
                  <a:lnTo>
                    <a:pt x="4209925" y="252837"/>
                  </a:lnTo>
                  <a:lnTo>
                    <a:pt x="4209925" y="1748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81791" y="5193559"/>
              <a:ext cx="1696283" cy="293184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20141" y="5141204"/>
              <a:ext cx="1622987" cy="298420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1611957" y="6569815"/>
              <a:ext cx="1105535" cy="386080"/>
            </a:xfrm>
            <a:custGeom>
              <a:avLst/>
              <a:gdLst/>
              <a:ahLst/>
              <a:cxnLst/>
              <a:rect l="l" t="t" r="r" b="b"/>
              <a:pathLst>
                <a:path w="1105534" h="386079">
                  <a:moveTo>
                    <a:pt x="914044" y="0"/>
                  </a:moveTo>
                  <a:lnTo>
                    <a:pt x="904175" y="1821"/>
                  </a:lnTo>
                  <a:lnTo>
                    <a:pt x="895460" y="7487"/>
                  </a:lnTo>
                  <a:lnTo>
                    <a:pt x="889626" y="16090"/>
                  </a:lnTo>
                  <a:lnTo>
                    <a:pt x="887613" y="25921"/>
                  </a:lnTo>
                  <a:lnTo>
                    <a:pt x="889434" y="35790"/>
                  </a:lnTo>
                  <a:lnTo>
                    <a:pt x="895100" y="44505"/>
                  </a:lnTo>
                  <a:lnTo>
                    <a:pt x="1041737" y="194016"/>
                  </a:lnTo>
                  <a:lnTo>
                    <a:pt x="892225" y="340652"/>
                  </a:lnTo>
                  <a:lnTo>
                    <a:pt x="886391" y="349256"/>
                  </a:lnTo>
                  <a:lnTo>
                    <a:pt x="884379" y="359087"/>
                  </a:lnTo>
                  <a:lnTo>
                    <a:pt x="886200" y="368956"/>
                  </a:lnTo>
                  <a:lnTo>
                    <a:pt x="891866" y="377671"/>
                  </a:lnTo>
                  <a:lnTo>
                    <a:pt x="900469" y="383505"/>
                  </a:lnTo>
                  <a:lnTo>
                    <a:pt x="910301" y="385517"/>
                  </a:lnTo>
                  <a:lnTo>
                    <a:pt x="920169" y="383696"/>
                  </a:lnTo>
                  <a:lnTo>
                    <a:pt x="928884" y="378030"/>
                  </a:lnTo>
                  <a:lnTo>
                    <a:pt x="1089343" y="220657"/>
                  </a:lnTo>
                  <a:lnTo>
                    <a:pt x="1078501" y="220552"/>
                  </a:lnTo>
                  <a:lnTo>
                    <a:pt x="1079009" y="168200"/>
                  </a:lnTo>
                  <a:lnTo>
                    <a:pt x="1089852" y="168305"/>
                  </a:lnTo>
                  <a:lnTo>
                    <a:pt x="932478" y="7846"/>
                  </a:lnTo>
                  <a:lnTo>
                    <a:pt x="923875" y="2012"/>
                  </a:lnTo>
                  <a:lnTo>
                    <a:pt x="914044" y="0"/>
                  </a:lnTo>
                  <a:close/>
                </a:path>
                <a:path w="1105534" h="386079">
                  <a:moveTo>
                    <a:pt x="1015815" y="167586"/>
                  </a:moveTo>
                  <a:lnTo>
                    <a:pt x="508" y="157729"/>
                  </a:lnTo>
                  <a:lnTo>
                    <a:pt x="0" y="210081"/>
                  </a:lnTo>
                  <a:lnTo>
                    <a:pt x="1015306" y="219938"/>
                  </a:lnTo>
                  <a:lnTo>
                    <a:pt x="1041737" y="194016"/>
                  </a:lnTo>
                  <a:lnTo>
                    <a:pt x="1015815" y="167586"/>
                  </a:lnTo>
                  <a:close/>
                </a:path>
                <a:path w="1105534" h="386079">
                  <a:moveTo>
                    <a:pt x="1089852" y="168305"/>
                  </a:moveTo>
                  <a:lnTo>
                    <a:pt x="1079009" y="168200"/>
                  </a:lnTo>
                  <a:lnTo>
                    <a:pt x="1078501" y="220552"/>
                  </a:lnTo>
                  <a:lnTo>
                    <a:pt x="1089343" y="220657"/>
                  </a:lnTo>
                  <a:lnTo>
                    <a:pt x="1097085" y="213065"/>
                  </a:lnTo>
                  <a:lnTo>
                    <a:pt x="1102919" y="204461"/>
                  </a:lnTo>
                  <a:lnTo>
                    <a:pt x="1104931" y="194630"/>
                  </a:lnTo>
                  <a:lnTo>
                    <a:pt x="1103110" y="184761"/>
                  </a:lnTo>
                  <a:lnTo>
                    <a:pt x="1097444" y="176046"/>
                  </a:lnTo>
                  <a:lnTo>
                    <a:pt x="1089852" y="1683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8953671" y="213040"/>
              <a:ext cx="934085" cy="177165"/>
            </a:xfrm>
            <a:custGeom>
              <a:avLst/>
              <a:gdLst/>
              <a:ahLst/>
              <a:cxnLst/>
              <a:rect l="l" t="t" r="r" b="b"/>
              <a:pathLst>
                <a:path w="934084" h="177165">
                  <a:moveTo>
                    <a:pt x="27182" y="2764"/>
                  </a:moveTo>
                  <a:lnTo>
                    <a:pt x="0" y="2764"/>
                  </a:lnTo>
                  <a:lnTo>
                    <a:pt x="0" y="174382"/>
                  </a:lnTo>
                  <a:lnTo>
                    <a:pt x="101358" y="174382"/>
                  </a:lnTo>
                  <a:lnTo>
                    <a:pt x="101358" y="150194"/>
                  </a:lnTo>
                  <a:lnTo>
                    <a:pt x="27182" y="150194"/>
                  </a:lnTo>
                  <a:lnTo>
                    <a:pt x="27182" y="2764"/>
                  </a:lnTo>
                  <a:close/>
                </a:path>
                <a:path w="934084" h="177165">
                  <a:moveTo>
                    <a:pt x="219194" y="0"/>
                  </a:moveTo>
                  <a:lnTo>
                    <a:pt x="176606" y="10251"/>
                  </a:lnTo>
                  <a:lnTo>
                    <a:pt x="145594" y="38009"/>
                  </a:lnTo>
                  <a:lnTo>
                    <a:pt x="131153" y="79085"/>
                  </a:lnTo>
                  <a:lnTo>
                    <a:pt x="130736" y="88458"/>
                  </a:lnTo>
                  <a:lnTo>
                    <a:pt x="131153" y="97830"/>
                  </a:lnTo>
                  <a:lnTo>
                    <a:pt x="145594" y="138791"/>
                  </a:lnTo>
                  <a:lnTo>
                    <a:pt x="176692" y="166794"/>
                  </a:lnTo>
                  <a:lnTo>
                    <a:pt x="219194" y="177146"/>
                  </a:lnTo>
                  <a:lnTo>
                    <a:pt x="228365" y="176728"/>
                  </a:lnTo>
                  <a:lnTo>
                    <a:pt x="269067" y="162461"/>
                  </a:lnTo>
                  <a:lnTo>
                    <a:pt x="281573" y="152267"/>
                  </a:lnTo>
                  <a:lnTo>
                    <a:pt x="210440" y="152267"/>
                  </a:lnTo>
                  <a:lnTo>
                    <a:pt x="202301" y="150655"/>
                  </a:lnTo>
                  <a:lnTo>
                    <a:pt x="169666" y="128233"/>
                  </a:lnTo>
                  <a:lnTo>
                    <a:pt x="157918" y="88458"/>
                  </a:lnTo>
                  <a:lnTo>
                    <a:pt x="158192" y="81792"/>
                  </a:lnTo>
                  <a:lnTo>
                    <a:pt x="180724" y="37241"/>
                  </a:lnTo>
                  <a:lnTo>
                    <a:pt x="210287" y="24648"/>
                  </a:lnTo>
                  <a:lnTo>
                    <a:pt x="281572" y="24648"/>
                  </a:lnTo>
                  <a:lnTo>
                    <a:pt x="275833" y="19465"/>
                  </a:lnTo>
                  <a:lnTo>
                    <a:pt x="237335" y="1670"/>
                  </a:lnTo>
                  <a:lnTo>
                    <a:pt x="228451" y="417"/>
                  </a:lnTo>
                  <a:lnTo>
                    <a:pt x="219194" y="0"/>
                  </a:lnTo>
                  <a:close/>
                </a:path>
                <a:path w="934084" h="177165">
                  <a:moveTo>
                    <a:pt x="281572" y="24648"/>
                  </a:moveTo>
                  <a:lnTo>
                    <a:pt x="228101" y="24648"/>
                  </a:lnTo>
                  <a:lnTo>
                    <a:pt x="236240" y="26261"/>
                  </a:lnTo>
                  <a:lnTo>
                    <a:pt x="251137" y="32711"/>
                  </a:lnTo>
                  <a:lnTo>
                    <a:pt x="276093" y="63348"/>
                  </a:lnTo>
                  <a:lnTo>
                    <a:pt x="280700" y="88458"/>
                  </a:lnTo>
                  <a:lnTo>
                    <a:pt x="280412" y="95138"/>
                  </a:lnTo>
                  <a:lnTo>
                    <a:pt x="263192" y="134069"/>
                  </a:lnTo>
                  <a:lnTo>
                    <a:pt x="228101" y="152267"/>
                  </a:lnTo>
                  <a:lnTo>
                    <a:pt x="281573" y="152267"/>
                  </a:lnTo>
                  <a:lnTo>
                    <a:pt x="303764" y="115453"/>
                  </a:lnTo>
                  <a:lnTo>
                    <a:pt x="307652" y="88458"/>
                  </a:lnTo>
                  <a:lnTo>
                    <a:pt x="307234" y="79085"/>
                  </a:lnTo>
                  <a:lnTo>
                    <a:pt x="292909" y="38124"/>
                  </a:lnTo>
                  <a:lnTo>
                    <a:pt x="282082" y="25109"/>
                  </a:lnTo>
                  <a:lnTo>
                    <a:pt x="281572" y="24648"/>
                  </a:lnTo>
                  <a:close/>
                </a:path>
                <a:path w="934084" h="177165">
                  <a:moveTo>
                    <a:pt x="434103" y="0"/>
                  </a:moveTo>
                  <a:lnTo>
                    <a:pt x="392768" y="10251"/>
                  </a:lnTo>
                  <a:lnTo>
                    <a:pt x="363037" y="38009"/>
                  </a:lnTo>
                  <a:lnTo>
                    <a:pt x="349484" y="79200"/>
                  </a:lnTo>
                  <a:lnTo>
                    <a:pt x="349100" y="88458"/>
                  </a:lnTo>
                  <a:lnTo>
                    <a:pt x="349503" y="97931"/>
                  </a:lnTo>
                  <a:lnTo>
                    <a:pt x="363210" y="139021"/>
                  </a:lnTo>
                  <a:lnTo>
                    <a:pt x="392768" y="166809"/>
                  </a:lnTo>
                  <a:lnTo>
                    <a:pt x="434103" y="177146"/>
                  </a:lnTo>
                  <a:lnTo>
                    <a:pt x="442957" y="176757"/>
                  </a:lnTo>
                  <a:lnTo>
                    <a:pt x="479945" y="163728"/>
                  </a:lnTo>
                  <a:lnTo>
                    <a:pt x="493061" y="152267"/>
                  </a:lnTo>
                  <a:lnTo>
                    <a:pt x="434103" y="152267"/>
                  </a:lnTo>
                  <a:lnTo>
                    <a:pt x="425824" y="151778"/>
                  </a:lnTo>
                  <a:lnTo>
                    <a:pt x="387470" y="128842"/>
                  </a:lnTo>
                  <a:lnTo>
                    <a:pt x="376283" y="88458"/>
                  </a:lnTo>
                  <a:lnTo>
                    <a:pt x="376747" y="79085"/>
                  </a:lnTo>
                  <a:lnTo>
                    <a:pt x="392235" y="42328"/>
                  </a:lnTo>
                  <a:lnTo>
                    <a:pt x="434103" y="24648"/>
                  </a:lnTo>
                  <a:lnTo>
                    <a:pt x="492887" y="24648"/>
                  </a:lnTo>
                  <a:lnTo>
                    <a:pt x="491002" y="22575"/>
                  </a:lnTo>
                  <a:lnTo>
                    <a:pt x="451322" y="1554"/>
                  </a:lnTo>
                  <a:lnTo>
                    <a:pt x="442957" y="388"/>
                  </a:lnTo>
                  <a:lnTo>
                    <a:pt x="434103" y="0"/>
                  </a:lnTo>
                  <a:close/>
                </a:path>
                <a:path w="934084" h="177165">
                  <a:moveTo>
                    <a:pt x="480866" y="121399"/>
                  </a:moveTo>
                  <a:lnTo>
                    <a:pt x="449883" y="150136"/>
                  </a:lnTo>
                  <a:lnTo>
                    <a:pt x="434103" y="152267"/>
                  </a:lnTo>
                  <a:lnTo>
                    <a:pt x="493061" y="152267"/>
                  </a:lnTo>
                  <a:lnTo>
                    <a:pt x="495609" y="149416"/>
                  </a:lnTo>
                  <a:lnTo>
                    <a:pt x="499525" y="144089"/>
                  </a:lnTo>
                  <a:lnTo>
                    <a:pt x="502750" y="138590"/>
                  </a:lnTo>
                  <a:lnTo>
                    <a:pt x="505284" y="132917"/>
                  </a:lnTo>
                  <a:lnTo>
                    <a:pt x="480866" y="121399"/>
                  </a:lnTo>
                  <a:close/>
                </a:path>
                <a:path w="934084" h="177165">
                  <a:moveTo>
                    <a:pt x="492887" y="24648"/>
                  </a:moveTo>
                  <a:lnTo>
                    <a:pt x="434103" y="24648"/>
                  </a:lnTo>
                  <a:lnTo>
                    <a:pt x="442310" y="25195"/>
                  </a:lnTo>
                  <a:lnTo>
                    <a:pt x="449883" y="26836"/>
                  </a:lnTo>
                  <a:lnTo>
                    <a:pt x="480866" y="55747"/>
                  </a:lnTo>
                  <a:lnTo>
                    <a:pt x="505284" y="44229"/>
                  </a:lnTo>
                  <a:lnTo>
                    <a:pt x="502750" y="38470"/>
                  </a:lnTo>
                  <a:lnTo>
                    <a:pt x="499525" y="32941"/>
                  </a:lnTo>
                  <a:lnTo>
                    <a:pt x="495609" y="27643"/>
                  </a:lnTo>
                  <a:lnTo>
                    <a:pt x="492887" y="24648"/>
                  </a:lnTo>
                  <a:close/>
                </a:path>
                <a:path w="934084" h="177165">
                  <a:moveTo>
                    <a:pt x="576544" y="2764"/>
                  </a:moveTo>
                  <a:lnTo>
                    <a:pt x="549362" y="2764"/>
                  </a:lnTo>
                  <a:lnTo>
                    <a:pt x="549362" y="174382"/>
                  </a:lnTo>
                  <a:lnTo>
                    <a:pt x="576544" y="174382"/>
                  </a:lnTo>
                  <a:lnTo>
                    <a:pt x="576544" y="124854"/>
                  </a:lnTo>
                  <a:lnTo>
                    <a:pt x="601423" y="95829"/>
                  </a:lnTo>
                  <a:lnTo>
                    <a:pt x="576544" y="95829"/>
                  </a:lnTo>
                  <a:lnTo>
                    <a:pt x="569403" y="93065"/>
                  </a:lnTo>
                  <a:lnTo>
                    <a:pt x="576544" y="84758"/>
                  </a:lnTo>
                  <a:lnTo>
                    <a:pt x="576544" y="2764"/>
                  </a:lnTo>
                  <a:close/>
                </a:path>
                <a:path w="934084" h="177165">
                  <a:moveTo>
                    <a:pt x="680897" y="2764"/>
                  </a:moveTo>
                  <a:lnTo>
                    <a:pt x="647034" y="2764"/>
                  </a:lnTo>
                  <a:lnTo>
                    <a:pt x="576544" y="84758"/>
                  </a:lnTo>
                  <a:lnTo>
                    <a:pt x="576544" y="95829"/>
                  </a:lnTo>
                  <a:lnTo>
                    <a:pt x="601423" y="95829"/>
                  </a:lnTo>
                  <a:lnTo>
                    <a:pt x="651641" y="174382"/>
                  </a:lnTo>
                  <a:lnTo>
                    <a:pt x="683661" y="174382"/>
                  </a:lnTo>
                  <a:lnTo>
                    <a:pt x="625887" y="83159"/>
                  </a:lnTo>
                  <a:lnTo>
                    <a:pt x="612250" y="83159"/>
                  </a:lnTo>
                  <a:lnTo>
                    <a:pt x="613632" y="63809"/>
                  </a:lnTo>
                  <a:lnTo>
                    <a:pt x="628773" y="63809"/>
                  </a:lnTo>
                  <a:lnTo>
                    <a:pt x="680897" y="2764"/>
                  </a:lnTo>
                  <a:close/>
                </a:path>
                <a:path w="934084" h="177165">
                  <a:moveTo>
                    <a:pt x="576544" y="84758"/>
                  </a:moveTo>
                  <a:lnTo>
                    <a:pt x="569403" y="93065"/>
                  </a:lnTo>
                  <a:lnTo>
                    <a:pt x="576544" y="95829"/>
                  </a:lnTo>
                  <a:lnTo>
                    <a:pt x="576544" y="84758"/>
                  </a:lnTo>
                  <a:close/>
                </a:path>
                <a:path w="934084" h="177165">
                  <a:moveTo>
                    <a:pt x="613632" y="63809"/>
                  </a:moveTo>
                  <a:lnTo>
                    <a:pt x="612250" y="83159"/>
                  </a:lnTo>
                  <a:lnTo>
                    <a:pt x="620080" y="73990"/>
                  </a:lnTo>
                  <a:lnTo>
                    <a:pt x="613632" y="63809"/>
                  </a:lnTo>
                  <a:close/>
                </a:path>
                <a:path w="934084" h="177165">
                  <a:moveTo>
                    <a:pt x="620080" y="73990"/>
                  </a:moveTo>
                  <a:lnTo>
                    <a:pt x="612250" y="83159"/>
                  </a:lnTo>
                  <a:lnTo>
                    <a:pt x="625887" y="83159"/>
                  </a:lnTo>
                  <a:lnTo>
                    <a:pt x="620080" y="73990"/>
                  </a:lnTo>
                  <a:close/>
                </a:path>
                <a:path w="934084" h="177165">
                  <a:moveTo>
                    <a:pt x="628773" y="63809"/>
                  </a:moveTo>
                  <a:lnTo>
                    <a:pt x="613632" y="63809"/>
                  </a:lnTo>
                  <a:lnTo>
                    <a:pt x="620080" y="73990"/>
                  </a:lnTo>
                  <a:lnTo>
                    <a:pt x="628773" y="63809"/>
                  </a:lnTo>
                  <a:close/>
                </a:path>
                <a:path w="934084" h="177165">
                  <a:moveTo>
                    <a:pt x="747217" y="2764"/>
                  </a:moveTo>
                  <a:lnTo>
                    <a:pt x="720035" y="2764"/>
                  </a:lnTo>
                  <a:lnTo>
                    <a:pt x="720035" y="174382"/>
                  </a:lnTo>
                  <a:lnTo>
                    <a:pt x="747217" y="174382"/>
                  </a:lnTo>
                  <a:lnTo>
                    <a:pt x="747217" y="2764"/>
                  </a:lnTo>
                  <a:close/>
                </a:path>
                <a:path w="934084" h="177165">
                  <a:moveTo>
                    <a:pt x="820808" y="2764"/>
                  </a:moveTo>
                  <a:lnTo>
                    <a:pt x="798924" y="2764"/>
                  </a:lnTo>
                  <a:lnTo>
                    <a:pt x="798924" y="174382"/>
                  </a:lnTo>
                  <a:lnTo>
                    <a:pt x="826106" y="174382"/>
                  </a:lnTo>
                  <a:lnTo>
                    <a:pt x="826106" y="54410"/>
                  </a:lnTo>
                  <a:lnTo>
                    <a:pt x="816201" y="40543"/>
                  </a:lnTo>
                  <a:lnTo>
                    <a:pt x="826106" y="38700"/>
                  </a:lnTo>
                  <a:lnTo>
                    <a:pt x="846841" y="38700"/>
                  </a:lnTo>
                  <a:lnTo>
                    <a:pt x="820808" y="2764"/>
                  </a:lnTo>
                  <a:close/>
                </a:path>
                <a:path w="934084" h="177165">
                  <a:moveTo>
                    <a:pt x="846841" y="38700"/>
                  </a:moveTo>
                  <a:lnTo>
                    <a:pt x="826106" y="38700"/>
                  </a:lnTo>
                  <a:lnTo>
                    <a:pt x="826106" y="54410"/>
                  </a:lnTo>
                  <a:lnTo>
                    <a:pt x="911800" y="174382"/>
                  </a:lnTo>
                  <a:lnTo>
                    <a:pt x="933684" y="174382"/>
                  </a:lnTo>
                  <a:lnTo>
                    <a:pt x="933684" y="137294"/>
                  </a:lnTo>
                  <a:lnTo>
                    <a:pt x="906732" y="137294"/>
                  </a:lnTo>
                  <a:lnTo>
                    <a:pt x="906732" y="121372"/>
                  </a:lnTo>
                  <a:lnTo>
                    <a:pt x="846841" y="38700"/>
                  </a:lnTo>
                  <a:close/>
                </a:path>
                <a:path w="934084" h="177165">
                  <a:moveTo>
                    <a:pt x="906732" y="121372"/>
                  </a:moveTo>
                  <a:lnTo>
                    <a:pt x="906732" y="137294"/>
                  </a:lnTo>
                  <a:lnTo>
                    <a:pt x="917098" y="135681"/>
                  </a:lnTo>
                  <a:lnTo>
                    <a:pt x="906732" y="121372"/>
                  </a:lnTo>
                  <a:close/>
                </a:path>
                <a:path w="934084" h="177165">
                  <a:moveTo>
                    <a:pt x="933684" y="2764"/>
                  </a:moveTo>
                  <a:lnTo>
                    <a:pt x="906732" y="2764"/>
                  </a:lnTo>
                  <a:lnTo>
                    <a:pt x="906732" y="121372"/>
                  </a:lnTo>
                  <a:lnTo>
                    <a:pt x="917098" y="135681"/>
                  </a:lnTo>
                  <a:lnTo>
                    <a:pt x="906732" y="137294"/>
                  </a:lnTo>
                  <a:lnTo>
                    <a:pt x="933684" y="137294"/>
                  </a:lnTo>
                  <a:lnTo>
                    <a:pt x="933684" y="2764"/>
                  </a:lnTo>
                  <a:close/>
                </a:path>
                <a:path w="934084" h="177165">
                  <a:moveTo>
                    <a:pt x="826106" y="38700"/>
                  </a:moveTo>
                  <a:lnTo>
                    <a:pt x="816201" y="40543"/>
                  </a:lnTo>
                  <a:lnTo>
                    <a:pt x="826106" y="54410"/>
                  </a:lnTo>
                  <a:lnTo>
                    <a:pt x="826106" y="38700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8946" y="213040"/>
            <a:ext cx="19706590" cy="10792460"/>
            <a:chOff x="198946" y="213040"/>
            <a:chExt cx="19706590" cy="107924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946" y="418835"/>
              <a:ext cx="19706206" cy="1058606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953671" y="213040"/>
              <a:ext cx="934085" cy="177165"/>
            </a:xfrm>
            <a:custGeom>
              <a:avLst/>
              <a:gdLst/>
              <a:ahLst/>
              <a:cxnLst/>
              <a:rect l="l" t="t" r="r" b="b"/>
              <a:pathLst>
                <a:path w="934084" h="177165">
                  <a:moveTo>
                    <a:pt x="27182" y="2764"/>
                  </a:moveTo>
                  <a:lnTo>
                    <a:pt x="0" y="2764"/>
                  </a:lnTo>
                  <a:lnTo>
                    <a:pt x="0" y="174382"/>
                  </a:lnTo>
                  <a:lnTo>
                    <a:pt x="101358" y="174382"/>
                  </a:lnTo>
                  <a:lnTo>
                    <a:pt x="101358" y="150194"/>
                  </a:lnTo>
                  <a:lnTo>
                    <a:pt x="27182" y="150194"/>
                  </a:lnTo>
                  <a:lnTo>
                    <a:pt x="27182" y="2764"/>
                  </a:lnTo>
                  <a:close/>
                </a:path>
                <a:path w="934084" h="177165">
                  <a:moveTo>
                    <a:pt x="219194" y="0"/>
                  </a:moveTo>
                  <a:lnTo>
                    <a:pt x="176606" y="10251"/>
                  </a:lnTo>
                  <a:lnTo>
                    <a:pt x="145594" y="38009"/>
                  </a:lnTo>
                  <a:lnTo>
                    <a:pt x="131153" y="79085"/>
                  </a:lnTo>
                  <a:lnTo>
                    <a:pt x="130736" y="88458"/>
                  </a:lnTo>
                  <a:lnTo>
                    <a:pt x="131153" y="97830"/>
                  </a:lnTo>
                  <a:lnTo>
                    <a:pt x="145594" y="138791"/>
                  </a:lnTo>
                  <a:lnTo>
                    <a:pt x="176692" y="166794"/>
                  </a:lnTo>
                  <a:lnTo>
                    <a:pt x="219194" y="177146"/>
                  </a:lnTo>
                  <a:lnTo>
                    <a:pt x="228365" y="176728"/>
                  </a:lnTo>
                  <a:lnTo>
                    <a:pt x="269067" y="162461"/>
                  </a:lnTo>
                  <a:lnTo>
                    <a:pt x="281573" y="152267"/>
                  </a:lnTo>
                  <a:lnTo>
                    <a:pt x="210440" y="152267"/>
                  </a:lnTo>
                  <a:lnTo>
                    <a:pt x="202301" y="150655"/>
                  </a:lnTo>
                  <a:lnTo>
                    <a:pt x="169666" y="128233"/>
                  </a:lnTo>
                  <a:lnTo>
                    <a:pt x="157918" y="88458"/>
                  </a:lnTo>
                  <a:lnTo>
                    <a:pt x="158192" y="81792"/>
                  </a:lnTo>
                  <a:lnTo>
                    <a:pt x="180724" y="37241"/>
                  </a:lnTo>
                  <a:lnTo>
                    <a:pt x="210287" y="24648"/>
                  </a:lnTo>
                  <a:lnTo>
                    <a:pt x="281572" y="24648"/>
                  </a:lnTo>
                  <a:lnTo>
                    <a:pt x="275833" y="19465"/>
                  </a:lnTo>
                  <a:lnTo>
                    <a:pt x="237335" y="1670"/>
                  </a:lnTo>
                  <a:lnTo>
                    <a:pt x="228451" y="417"/>
                  </a:lnTo>
                  <a:lnTo>
                    <a:pt x="219194" y="0"/>
                  </a:lnTo>
                  <a:close/>
                </a:path>
                <a:path w="934084" h="177165">
                  <a:moveTo>
                    <a:pt x="281572" y="24648"/>
                  </a:moveTo>
                  <a:lnTo>
                    <a:pt x="228101" y="24648"/>
                  </a:lnTo>
                  <a:lnTo>
                    <a:pt x="236240" y="26261"/>
                  </a:lnTo>
                  <a:lnTo>
                    <a:pt x="251137" y="32711"/>
                  </a:lnTo>
                  <a:lnTo>
                    <a:pt x="276093" y="63348"/>
                  </a:lnTo>
                  <a:lnTo>
                    <a:pt x="280700" y="88458"/>
                  </a:lnTo>
                  <a:lnTo>
                    <a:pt x="280412" y="95138"/>
                  </a:lnTo>
                  <a:lnTo>
                    <a:pt x="263192" y="134069"/>
                  </a:lnTo>
                  <a:lnTo>
                    <a:pt x="228101" y="152267"/>
                  </a:lnTo>
                  <a:lnTo>
                    <a:pt x="281573" y="152267"/>
                  </a:lnTo>
                  <a:lnTo>
                    <a:pt x="303764" y="115453"/>
                  </a:lnTo>
                  <a:lnTo>
                    <a:pt x="307652" y="88458"/>
                  </a:lnTo>
                  <a:lnTo>
                    <a:pt x="307234" y="79085"/>
                  </a:lnTo>
                  <a:lnTo>
                    <a:pt x="292909" y="38124"/>
                  </a:lnTo>
                  <a:lnTo>
                    <a:pt x="282082" y="25109"/>
                  </a:lnTo>
                  <a:lnTo>
                    <a:pt x="281572" y="24648"/>
                  </a:lnTo>
                  <a:close/>
                </a:path>
                <a:path w="934084" h="177165">
                  <a:moveTo>
                    <a:pt x="434103" y="0"/>
                  </a:moveTo>
                  <a:lnTo>
                    <a:pt x="392768" y="10251"/>
                  </a:lnTo>
                  <a:lnTo>
                    <a:pt x="363037" y="38009"/>
                  </a:lnTo>
                  <a:lnTo>
                    <a:pt x="349484" y="79200"/>
                  </a:lnTo>
                  <a:lnTo>
                    <a:pt x="349100" y="88458"/>
                  </a:lnTo>
                  <a:lnTo>
                    <a:pt x="349503" y="97931"/>
                  </a:lnTo>
                  <a:lnTo>
                    <a:pt x="363210" y="139021"/>
                  </a:lnTo>
                  <a:lnTo>
                    <a:pt x="392768" y="166809"/>
                  </a:lnTo>
                  <a:lnTo>
                    <a:pt x="434103" y="177146"/>
                  </a:lnTo>
                  <a:lnTo>
                    <a:pt x="442957" y="176757"/>
                  </a:lnTo>
                  <a:lnTo>
                    <a:pt x="479945" y="163728"/>
                  </a:lnTo>
                  <a:lnTo>
                    <a:pt x="493061" y="152267"/>
                  </a:lnTo>
                  <a:lnTo>
                    <a:pt x="434103" y="152267"/>
                  </a:lnTo>
                  <a:lnTo>
                    <a:pt x="425824" y="151778"/>
                  </a:lnTo>
                  <a:lnTo>
                    <a:pt x="387470" y="128842"/>
                  </a:lnTo>
                  <a:lnTo>
                    <a:pt x="376283" y="88458"/>
                  </a:lnTo>
                  <a:lnTo>
                    <a:pt x="376747" y="79085"/>
                  </a:lnTo>
                  <a:lnTo>
                    <a:pt x="392235" y="42328"/>
                  </a:lnTo>
                  <a:lnTo>
                    <a:pt x="434103" y="24648"/>
                  </a:lnTo>
                  <a:lnTo>
                    <a:pt x="492887" y="24648"/>
                  </a:lnTo>
                  <a:lnTo>
                    <a:pt x="491002" y="22575"/>
                  </a:lnTo>
                  <a:lnTo>
                    <a:pt x="451322" y="1554"/>
                  </a:lnTo>
                  <a:lnTo>
                    <a:pt x="442957" y="388"/>
                  </a:lnTo>
                  <a:lnTo>
                    <a:pt x="434103" y="0"/>
                  </a:lnTo>
                  <a:close/>
                </a:path>
                <a:path w="934084" h="177165">
                  <a:moveTo>
                    <a:pt x="480866" y="121399"/>
                  </a:moveTo>
                  <a:lnTo>
                    <a:pt x="449883" y="150136"/>
                  </a:lnTo>
                  <a:lnTo>
                    <a:pt x="434103" y="152267"/>
                  </a:lnTo>
                  <a:lnTo>
                    <a:pt x="493061" y="152267"/>
                  </a:lnTo>
                  <a:lnTo>
                    <a:pt x="495609" y="149416"/>
                  </a:lnTo>
                  <a:lnTo>
                    <a:pt x="499525" y="144089"/>
                  </a:lnTo>
                  <a:lnTo>
                    <a:pt x="502750" y="138590"/>
                  </a:lnTo>
                  <a:lnTo>
                    <a:pt x="505284" y="132917"/>
                  </a:lnTo>
                  <a:lnTo>
                    <a:pt x="480866" y="121399"/>
                  </a:lnTo>
                  <a:close/>
                </a:path>
                <a:path w="934084" h="177165">
                  <a:moveTo>
                    <a:pt x="492887" y="24648"/>
                  </a:moveTo>
                  <a:lnTo>
                    <a:pt x="434103" y="24648"/>
                  </a:lnTo>
                  <a:lnTo>
                    <a:pt x="442310" y="25195"/>
                  </a:lnTo>
                  <a:lnTo>
                    <a:pt x="449883" y="26836"/>
                  </a:lnTo>
                  <a:lnTo>
                    <a:pt x="480866" y="55747"/>
                  </a:lnTo>
                  <a:lnTo>
                    <a:pt x="505284" y="44229"/>
                  </a:lnTo>
                  <a:lnTo>
                    <a:pt x="502750" y="38470"/>
                  </a:lnTo>
                  <a:lnTo>
                    <a:pt x="499525" y="32941"/>
                  </a:lnTo>
                  <a:lnTo>
                    <a:pt x="495609" y="27643"/>
                  </a:lnTo>
                  <a:lnTo>
                    <a:pt x="492887" y="24648"/>
                  </a:lnTo>
                  <a:close/>
                </a:path>
                <a:path w="934084" h="177165">
                  <a:moveTo>
                    <a:pt x="576544" y="2764"/>
                  </a:moveTo>
                  <a:lnTo>
                    <a:pt x="549362" y="2764"/>
                  </a:lnTo>
                  <a:lnTo>
                    <a:pt x="549362" y="174382"/>
                  </a:lnTo>
                  <a:lnTo>
                    <a:pt x="576544" y="174382"/>
                  </a:lnTo>
                  <a:lnTo>
                    <a:pt x="576544" y="124854"/>
                  </a:lnTo>
                  <a:lnTo>
                    <a:pt x="601423" y="95829"/>
                  </a:lnTo>
                  <a:lnTo>
                    <a:pt x="576544" y="95829"/>
                  </a:lnTo>
                  <a:lnTo>
                    <a:pt x="569403" y="93065"/>
                  </a:lnTo>
                  <a:lnTo>
                    <a:pt x="576544" y="84758"/>
                  </a:lnTo>
                  <a:lnTo>
                    <a:pt x="576544" y="2764"/>
                  </a:lnTo>
                  <a:close/>
                </a:path>
                <a:path w="934084" h="177165">
                  <a:moveTo>
                    <a:pt x="680897" y="2764"/>
                  </a:moveTo>
                  <a:lnTo>
                    <a:pt x="647034" y="2764"/>
                  </a:lnTo>
                  <a:lnTo>
                    <a:pt x="576544" y="84758"/>
                  </a:lnTo>
                  <a:lnTo>
                    <a:pt x="576544" y="95829"/>
                  </a:lnTo>
                  <a:lnTo>
                    <a:pt x="601423" y="95829"/>
                  </a:lnTo>
                  <a:lnTo>
                    <a:pt x="651641" y="174382"/>
                  </a:lnTo>
                  <a:lnTo>
                    <a:pt x="683661" y="174382"/>
                  </a:lnTo>
                  <a:lnTo>
                    <a:pt x="625887" y="83159"/>
                  </a:lnTo>
                  <a:lnTo>
                    <a:pt x="612250" y="83159"/>
                  </a:lnTo>
                  <a:lnTo>
                    <a:pt x="613632" y="63809"/>
                  </a:lnTo>
                  <a:lnTo>
                    <a:pt x="628773" y="63809"/>
                  </a:lnTo>
                  <a:lnTo>
                    <a:pt x="680897" y="2764"/>
                  </a:lnTo>
                  <a:close/>
                </a:path>
                <a:path w="934084" h="177165">
                  <a:moveTo>
                    <a:pt x="576544" y="84758"/>
                  </a:moveTo>
                  <a:lnTo>
                    <a:pt x="569403" y="93065"/>
                  </a:lnTo>
                  <a:lnTo>
                    <a:pt x="576544" y="95829"/>
                  </a:lnTo>
                  <a:lnTo>
                    <a:pt x="576544" y="84758"/>
                  </a:lnTo>
                  <a:close/>
                </a:path>
                <a:path w="934084" h="177165">
                  <a:moveTo>
                    <a:pt x="613632" y="63809"/>
                  </a:moveTo>
                  <a:lnTo>
                    <a:pt x="612250" y="83159"/>
                  </a:lnTo>
                  <a:lnTo>
                    <a:pt x="620080" y="73990"/>
                  </a:lnTo>
                  <a:lnTo>
                    <a:pt x="613632" y="63809"/>
                  </a:lnTo>
                  <a:close/>
                </a:path>
                <a:path w="934084" h="177165">
                  <a:moveTo>
                    <a:pt x="620080" y="73990"/>
                  </a:moveTo>
                  <a:lnTo>
                    <a:pt x="612250" y="83159"/>
                  </a:lnTo>
                  <a:lnTo>
                    <a:pt x="625887" y="83159"/>
                  </a:lnTo>
                  <a:lnTo>
                    <a:pt x="620080" y="73990"/>
                  </a:lnTo>
                  <a:close/>
                </a:path>
                <a:path w="934084" h="177165">
                  <a:moveTo>
                    <a:pt x="628773" y="63809"/>
                  </a:moveTo>
                  <a:lnTo>
                    <a:pt x="613632" y="63809"/>
                  </a:lnTo>
                  <a:lnTo>
                    <a:pt x="620080" y="73990"/>
                  </a:lnTo>
                  <a:lnTo>
                    <a:pt x="628773" y="63809"/>
                  </a:lnTo>
                  <a:close/>
                </a:path>
                <a:path w="934084" h="177165">
                  <a:moveTo>
                    <a:pt x="747217" y="2764"/>
                  </a:moveTo>
                  <a:lnTo>
                    <a:pt x="720035" y="2764"/>
                  </a:lnTo>
                  <a:lnTo>
                    <a:pt x="720035" y="174382"/>
                  </a:lnTo>
                  <a:lnTo>
                    <a:pt x="747217" y="174382"/>
                  </a:lnTo>
                  <a:lnTo>
                    <a:pt x="747217" y="2764"/>
                  </a:lnTo>
                  <a:close/>
                </a:path>
                <a:path w="934084" h="177165">
                  <a:moveTo>
                    <a:pt x="820808" y="2764"/>
                  </a:moveTo>
                  <a:lnTo>
                    <a:pt x="798924" y="2764"/>
                  </a:lnTo>
                  <a:lnTo>
                    <a:pt x="798924" y="174382"/>
                  </a:lnTo>
                  <a:lnTo>
                    <a:pt x="826106" y="174382"/>
                  </a:lnTo>
                  <a:lnTo>
                    <a:pt x="826106" y="54410"/>
                  </a:lnTo>
                  <a:lnTo>
                    <a:pt x="816201" y="40543"/>
                  </a:lnTo>
                  <a:lnTo>
                    <a:pt x="826106" y="38700"/>
                  </a:lnTo>
                  <a:lnTo>
                    <a:pt x="846841" y="38700"/>
                  </a:lnTo>
                  <a:lnTo>
                    <a:pt x="820808" y="2764"/>
                  </a:lnTo>
                  <a:close/>
                </a:path>
                <a:path w="934084" h="177165">
                  <a:moveTo>
                    <a:pt x="846841" y="38700"/>
                  </a:moveTo>
                  <a:lnTo>
                    <a:pt x="826106" y="38700"/>
                  </a:lnTo>
                  <a:lnTo>
                    <a:pt x="826106" y="54410"/>
                  </a:lnTo>
                  <a:lnTo>
                    <a:pt x="911800" y="174382"/>
                  </a:lnTo>
                  <a:lnTo>
                    <a:pt x="933684" y="174382"/>
                  </a:lnTo>
                  <a:lnTo>
                    <a:pt x="933684" y="137294"/>
                  </a:lnTo>
                  <a:lnTo>
                    <a:pt x="906732" y="137294"/>
                  </a:lnTo>
                  <a:lnTo>
                    <a:pt x="906732" y="121372"/>
                  </a:lnTo>
                  <a:lnTo>
                    <a:pt x="846841" y="38700"/>
                  </a:lnTo>
                  <a:close/>
                </a:path>
                <a:path w="934084" h="177165">
                  <a:moveTo>
                    <a:pt x="906732" y="121372"/>
                  </a:moveTo>
                  <a:lnTo>
                    <a:pt x="906732" y="137294"/>
                  </a:lnTo>
                  <a:lnTo>
                    <a:pt x="917098" y="135681"/>
                  </a:lnTo>
                  <a:lnTo>
                    <a:pt x="906732" y="121372"/>
                  </a:lnTo>
                  <a:close/>
                </a:path>
                <a:path w="934084" h="177165">
                  <a:moveTo>
                    <a:pt x="933684" y="2764"/>
                  </a:moveTo>
                  <a:lnTo>
                    <a:pt x="906732" y="2764"/>
                  </a:lnTo>
                  <a:lnTo>
                    <a:pt x="906732" y="121372"/>
                  </a:lnTo>
                  <a:lnTo>
                    <a:pt x="917098" y="135681"/>
                  </a:lnTo>
                  <a:lnTo>
                    <a:pt x="906732" y="137294"/>
                  </a:lnTo>
                  <a:lnTo>
                    <a:pt x="933684" y="137294"/>
                  </a:lnTo>
                  <a:lnTo>
                    <a:pt x="933684" y="2764"/>
                  </a:lnTo>
                  <a:close/>
                </a:path>
                <a:path w="934084" h="177165">
                  <a:moveTo>
                    <a:pt x="826106" y="38700"/>
                  </a:moveTo>
                  <a:lnTo>
                    <a:pt x="816201" y="40543"/>
                  </a:lnTo>
                  <a:lnTo>
                    <a:pt x="826106" y="54410"/>
                  </a:lnTo>
                  <a:lnTo>
                    <a:pt x="826106" y="38700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BF4B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523544"/>
            <a:ext cx="19716677" cy="1058606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8946" y="213040"/>
            <a:ext cx="19716750" cy="10792460"/>
            <a:chOff x="198946" y="213040"/>
            <a:chExt cx="19716750" cy="107924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946" y="418835"/>
              <a:ext cx="19706206" cy="1058606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47119" y="7125840"/>
              <a:ext cx="17844770" cy="156845"/>
            </a:xfrm>
            <a:custGeom>
              <a:avLst/>
              <a:gdLst/>
              <a:ahLst/>
              <a:cxnLst/>
              <a:rect l="l" t="t" r="r" b="b"/>
              <a:pathLst>
                <a:path w="17844770" h="156845">
                  <a:moveTo>
                    <a:pt x="81444" y="0"/>
                  </a:moveTo>
                  <a:lnTo>
                    <a:pt x="74814" y="0"/>
                  </a:lnTo>
                  <a:lnTo>
                    <a:pt x="0" y="74814"/>
                  </a:lnTo>
                  <a:lnTo>
                    <a:pt x="0" y="81444"/>
                  </a:lnTo>
                  <a:lnTo>
                    <a:pt x="74814" y="156258"/>
                  </a:lnTo>
                  <a:lnTo>
                    <a:pt x="81444" y="156258"/>
                  </a:lnTo>
                  <a:lnTo>
                    <a:pt x="89622" y="148080"/>
                  </a:lnTo>
                  <a:lnTo>
                    <a:pt x="89622" y="141450"/>
                  </a:lnTo>
                  <a:lnTo>
                    <a:pt x="36772" y="88600"/>
                  </a:lnTo>
                  <a:lnTo>
                    <a:pt x="11493" y="88600"/>
                  </a:lnTo>
                  <a:lnTo>
                    <a:pt x="11493" y="67658"/>
                  </a:lnTo>
                  <a:lnTo>
                    <a:pt x="36772" y="67658"/>
                  </a:lnTo>
                  <a:lnTo>
                    <a:pt x="89622" y="14808"/>
                  </a:lnTo>
                  <a:lnTo>
                    <a:pt x="89622" y="8178"/>
                  </a:lnTo>
                  <a:lnTo>
                    <a:pt x="81444" y="0"/>
                  </a:lnTo>
                  <a:close/>
                </a:path>
                <a:path w="17844770" h="156845">
                  <a:moveTo>
                    <a:pt x="17769618" y="0"/>
                  </a:moveTo>
                  <a:lnTo>
                    <a:pt x="17762988" y="0"/>
                  </a:lnTo>
                  <a:lnTo>
                    <a:pt x="17754811" y="8178"/>
                  </a:lnTo>
                  <a:lnTo>
                    <a:pt x="17754811" y="14808"/>
                  </a:lnTo>
                  <a:lnTo>
                    <a:pt x="17818132" y="78129"/>
                  </a:lnTo>
                  <a:lnTo>
                    <a:pt x="17754811" y="141450"/>
                  </a:lnTo>
                  <a:lnTo>
                    <a:pt x="17754811" y="148080"/>
                  </a:lnTo>
                  <a:lnTo>
                    <a:pt x="17762988" y="156258"/>
                  </a:lnTo>
                  <a:lnTo>
                    <a:pt x="17769618" y="156258"/>
                  </a:lnTo>
                  <a:lnTo>
                    <a:pt x="17837277" y="88600"/>
                  </a:lnTo>
                  <a:lnTo>
                    <a:pt x="17832940" y="88600"/>
                  </a:lnTo>
                  <a:lnTo>
                    <a:pt x="17832940" y="67658"/>
                  </a:lnTo>
                  <a:lnTo>
                    <a:pt x="17837277" y="67658"/>
                  </a:lnTo>
                  <a:lnTo>
                    <a:pt x="17769618" y="0"/>
                  </a:lnTo>
                  <a:close/>
                </a:path>
                <a:path w="17844770" h="156845">
                  <a:moveTo>
                    <a:pt x="36772" y="67658"/>
                  </a:moveTo>
                  <a:lnTo>
                    <a:pt x="11493" y="67658"/>
                  </a:lnTo>
                  <a:lnTo>
                    <a:pt x="11493" y="88600"/>
                  </a:lnTo>
                  <a:lnTo>
                    <a:pt x="36772" y="88600"/>
                  </a:lnTo>
                  <a:lnTo>
                    <a:pt x="26301" y="78129"/>
                  </a:lnTo>
                  <a:lnTo>
                    <a:pt x="36772" y="67658"/>
                  </a:lnTo>
                  <a:close/>
                </a:path>
                <a:path w="17844770" h="156845">
                  <a:moveTo>
                    <a:pt x="17807661" y="67658"/>
                  </a:moveTo>
                  <a:lnTo>
                    <a:pt x="36772" y="67658"/>
                  </a:lnTo>
                  <a:lnTo>
                    <a:pt x="26301" y="78129"/>
                  </a:lnTo>
                  <a:lnTo>
                    <a:pt x="36772" y="88600"/>
                  </a:lnTo>
                  <a:lnTo>
                    <a:pt x="17807661" y="88600"/>
                  </a:lnTo>
                  <a:lnTo>
                    <a:pt x="17818132" y="78129"/>
                  </a:lnTo>
                  <a:lnTo>
                    <a:pt x="17807661" y="67658"/>
                  </a:lnTo>
                  <a:close/>
                </a:path>
                <a:path w="17844770" h="156845">
                  <a:moveTo>
                    <a:pt x="17837277" y="67658"/>
                  </a:moveTo>
                  <a:lnTo>
                    <a:pt x="17832940" y="67658"/>
                  </a:lnTo>
                  <a:lnTo>
                    <a:pt x="17832940" y="88600"/>
                  </a:lnTo>
                  <a:lnTo>
                    <a:pt x="17837277" y="88600"/>
                  </a:lnTo>
                  <a:lnTo>
                    <a:pt x="17844433" y="81444"/>
                  </a:lnTo>
                  <a:lnTo>
                    <a:pt x="17844433" y="74814"/>
                  </a:lnTo>
                  <a:lnTo>
                    <a:pt x="17837277" y="67658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946" y="418835"/>
              <a:ext cx="19716677" cy="1058606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8953671" y="213040"/>
              <a:ext cx="934085" cy="177165"/>
            </a:xfrm>
            <a:custGeom>
              <a:avLst/>
              <a:gdLst/>
              <a:ahLst/>
              <a:cxnLst/>
              <a:rect l="l" t="t" r="r" b="b"/>
              <a:pathLst>
                <a:path w="934084" h="177165">
                  <a:moveTo>
                    <a:pt x="27182" y="2764"/>
                  </a:moveTo>
                  <a:lnTo>
                    <a:pt x="0" y="2764"/>
                  </a:lnTo>
                  <a:lnTo>
                    <a:pt x="0" y="174382"/>
                  </a:lnTo>
                  <a:lnTo>
                    <a:pt x="101358" y="174382"/>
                  </a:lnTo>
                  <a:lnTo>
                    <a:pt x="101358" y="150194"/>
                  </a:lnTo>
                  <a:lnTo>
                    <a:pt x="27182" y="150194"/>
                  </a:lnTo>
                  <a:lnTo>
                    <a:pt x="27182" y="2764"/>
                  </a:lnTo>
                  <a:close/>
                </a:path>
                <a:path w="934084" h="177165">
                  <a:moveTo>
                    <a:pt x="219194" y="0"/>
                  </a:moveTo>
                  <a:lnTo>
                    <a:pt x="176606" y="10251"/>
                  </a:lnTo>
                  <a:lnTo>
                    <a:pt x="145594" y="38009"/>
                  </a:lnTo>
                  <a:lnTo>
                    <a:pt x="131153" y="79085"/>
                  </a:lnTo>
                  <a:lnTo>
                    <a:pt x="130736" y="88458"/>
                  </a:lnTo>
                  <a:lnTo>
                    <a:pt x="131153" y="97830"/>
                  </a:lnTo>
                  <a:lnTo>
                    <a:pt x="145594" y="138791"/>
                  </a:lnTo>
                  <a:lnTo>
                    <a:pt x="176692" y="166794"/>
                  </a:lnTo>
                  <a:lnTo>
                    <a:pt x="219194" y="177146"/>
                  </a:lnTo>
                  <a:lnTo>
                    <a:pt x="228365" y="176728"/>
                  </a:lnTo>
                  <a:lnTo>
                    <a:pt x="269067" y="162461"/>
                  </a:lnTo>
                  <a:lnTo>
                    <a:pt x="281573" y="152267"/>
                  </a:lnTo>
                  <a:lnTo>
                    <a:pt x="210440" y="152267"/>
                  </a:lnTo>
                  <a:lnTo>
                    <a:pt x="202301" y="150655"/>
                  </a:lnTo>
                  <a:lnTo>
                    <a:pt x="169666" y="128233"/>
                  </a:lnTo>
                  <a:lnTo>
                    <a:pt x="157918" y="88458"/>
                  </a:lnTo>
                  <a:lnTo>
                    <a:pt x="158192" y="81792"/>
                  </a:lnTo>
                  <a:lnTo>
                    <a:pt x="180724" y="37241"/>
                  </a:lnTo>
                  <a:lnTo>
                    <a:pt x="210287" y="24648"/>
                  </a:lnTo>
                  <a:lnTo>
                    <a:pt x="281572" y="24648"/>
                  </a:lnTo>
                  <a:lnTo>
                    <a:pt x="275833" y="19465"/>
                  </a:lnTo>
                  <a:lnTo>
                    <a:pt x="237335" y="1670"/>
                  </a:lnTo>
                  <a:lnTo>
                    <a:pt x="228451" y="417"/>
                  </a:lnTo>
                  <a:lnTo>
                    <a:pt x="219194" y="0"/>
                  </a:lnTo>
                  <a:close/>
                </a:path>
                <a:path w="934084" h="177165">
                  <a:moveTo>
                    <a:pt x="281572" y="24648"/>
                  </a:moveTo>
                  <a:lnTo>
                    <a:pt x="228101" y="24648"/>
                  </a:lnTo>
                  <a:lnTo>
                    <a:pt x="236240" y="26261"/>
                  </a:lnTo>
                  <a:lnTo>
                    <a:pt x="251137" y="32711"/>
                  </a:lnTo>
                  <a:lnTo>
                    <a:pt x="276093" y="63348"/>
                  </a:lnTo>
                  <a:lnTo>
                    <a:pt x="280700" y="88458"/>
                  </a:lnTo>
                  <a:lnTo>
                    <a:pt x="280412" y="95138"/>
                  </a:lnTo>
                  <a:lnTo>
                    <a:pt x="263192" y="134069"/>
                  </a:lnTo>
                  <a:lnTo>
                    <a:pt x="228101" y="152267"/>
                  </a:lnTo>
                  <a:lnTo>
                    <a:pt x="281573" y="152267"/>
                  </a:lnTo>
                  <a:lnTo>
                    <a:pt x="303764" y="115453"/>
                  </a:lnTo>
                  <a:lnTo>
                    <a:pt x="307652" y="88458"/>
                  </a:lnTo>
                  <a:lnTo>
                    <a:pt x="307234" y="79085"/>
                  </a:lnTo>
                  <a:lnTo>
                    <a:pt x="292909" y="38124"/>
                  </a:lnTo>
                  <a:lnTo>
                    <a:pt x="282082" y="25109"/>
                  </a:lnTo>
                  <a:lnTo>
                    <a:pt x="281572" y="24648"/>
                  </a:lnTo>
                  <a:close/>
                </a:path>
                <a:path w="934084" h="177165">
                  <a:moveTo>
                    <a:pt x="434103" y="0"/>
                  </a:moveTo>
                  <a:lnTo>
                    <a:pt x="392768" y="10251"/>
                  </a:lnTo>
                  <a:lnTo>
                    <a:pt x="363037" y="38009"/>
                  </a:lnTo>
                  <a:lnTo>
                    <a:pt x="349484" y="79200"/>
                  </a:lnTo>
                  <a:lnTo>
                    <a:pt x="349100" y="88458"/>
                  </a:lnTo>
                  <a:lnTo>
                    <a:pt x="349503" y="97931"/>
                  </a:lnTo>
                  <a:lnTo>
                    <a:pt x="363210" y="139021"/>
                  </a:lnTo>
                  <a:lnTo>
                    <a:pt x="392768" y="166809"/>
                  </a:lnTo>
                  <a:lnTo>
                    <a:pt x="434103" y="177146"/>
                  </a:lnTo>
                  <a:lnTo>
                    <a:pt x="442957" y="176757"/>
                  </a:lnTo>
                  <a:lnTo>
                    <a:pt x="479945" y="163728"/>
                  </a:lnTo>
                  <a:lnTo>
                    <a:pt x="493061" y="152267"/>
                  </a:lnTo>
                  <a:lnTo>
                    <a:pt x="434103" y="152267"/>
                  </a:lnTo>
                  <a:lnTo>
                    <a:pt x="425824" y="151778"/>
                  </a:lnTo>
                  <a:lnTo>
                    <a:pt x="387470" y="128842"/>
                  </a:lnTo>
                  <a:lnTo>
                    <a:pt x="376283" y="88458"/>
                  </a:lnTo>
                  <a:lnTo>
                    <a:pt x="376747" y="79085"/>
                  </a:lnTo>
                  <a:lnTo>
                    <a:pt x="392235" y="42328"/>
                  </a:lnTo>
                  <a:lnTo>
                    <a:pt x="434103" y="24648"/>
                  </a:lnTo>
                  <a:lnTo>
                    <a:pt x="492887" y="24648"/>
                  </a:lnTo>
                  <a:lnTo>
                    <a:pt x="491002" y="22575"/>
                  </a:lnTo>
                  <a:lnTo>
                    <a:pt x="451322" y="1554"/>
                  </a:lnTo>
                  <a:lnTo>
                    <a:pt x="442957" y="388"/>
                  </a:lnTo>
                  <a:lnTo>
                    <a:pt x="434103" y="0"/>
                  </a:lnTo>
                  <a:close/>
                </a:path>
                <a:path w="934084" h="177165">
                  <a:moveTo>
                    <a:pt x="480866" y="121399"/>
                  </a:moveTo>
                  <a:lnTo>
                    <a:pt x="449883" y="150136"/>
                  </a:lnTo>
                  <a:lnTo>
                    <a:pt x="434103" y="152267"/>
                  </a:lnTo>
                  <a:lnTo>
                    <a:pt x="493061" y="152267"/>
                  </a:lnTo>
                  <a:lnTo>
                    <a:pt x="495609" y="149416"/>
                  </a:lnTo>
                  <a:lnTo>
                    <a:pt x="499525" y="144089"/>
                  </a:lnTo>
                  <a:lnTo>
                    <a:pt x="502750" y="138590"/>
                  </a:lnTo>
                  <a:lnTo>
                    <a:pt x="505284" y="132917"/>
                  </a:lnTo>
                  <a:lnTo>
                    <a:pt x="480866" y="121399"/>
                  </a:lnTo>
                  <a:close/>
                </a:path>
                <a:path w="934084" h="177165">
                  <a:moveTo>
                    <a:pt x="492887" y="24648"/>
                  </a:moveTo>
                  <a:lnTo>
                    <a:pt x="434103" y="24648"/>
                  </a:lnTo>
                  <a:lnTo>
                    <a:pt x="442310" y="25195"/>
                  </a:lnTo>
                  <a:lnTo>
                    <a:pt x="449883" y="26836"/>
                  </a:lnTo>
                  <a:lnTo>
                    <a:pt x="480866" y="55747"/>
                  </a:lnTo>
                  <a:lnTo>
                    <a:pt x="505284" y="44229"/>
                  </a:lnTo>
                  <a:lnTo>
                    <a:pt x="502750" y="38470"/>
                  </a:lnTo>
                  <a:lnTo>
                    <a:pt x="499525" y="32941"/>
                  </a:lnTo>
                  <a:lnTo>
                    <a:pt x="495609" y="27643"/>
                  </a:lnTo>
                  <a:lnTo>
                    <a:pt x="492887" y="24648"/>
                  </a:lnTo>
                  <a:close/>
                </a:path>
                <a:path w="934084" h="177165">
                  <a:moveTo>
                    <a:pt x="576544" y="2764"/>
                  </a:moveTo>
                  <a:lnTo>
                    <a:pt x="549362" y="2764"/>
                  </a:lnTo>
                  <a:lnTo>
                    <a:pt x="549362" y="174382"/>
                  </a:lnTo>
                  <a:lnTo>
                    <a:pt x="576544" y="174382"/>
                  </a:lnTo>
                  <a:lnTo>
                    <a:pt x="576544" y="124854"/>
                  </a:lnTo>
                  <a:lnTo>
                    <a:pt x="601423" y="95829"/>
                  </a:lnTo>
                  <a:lnTo>
                    <a:pt x="576544" y="95829"/>
                  </a:lnTo>
                  <a:lnTo>
                    <a:pt x="569403" y="93065"/>
                  </a:lnTo>
                  <a:lnTo>
                    <a:pt x="576544" y="84758"/>
                  </a:lnTo>
                  <a:lnTo>
                    <a:pt x="576544" y="2764"/>
                  </a:lnTo>
                  <a:close/>
                </a:path>
                <a:path w="934084" h="177165">
                  <a:moveTo>
                    <a:pt x="680897" y="2764"/>
                  </a:moveTo>
                  <a:lnTo>
                    <a:pt x="647034" y="2764"/>
                  </a:lnTo>
                  <a:lnTo>
                    <a:pt x="576544" y="84758"/>
                  </a:lnTo>
                  <a:lnTo>
                    <a:pt x="576544" y="95829"/>
                  </a:lnTo>
                  <a:lnTo>
                    <a:pt x="601423" y="95829"/>
                  </a:lnTo>
                  <a:lnTo>
                    <a:pt x="651641" y="174382"/>
                  </a:lnTo>
                  <a:lnTo>
                    <a:pt x="683661" y="174382"/>
                  </a:lnTo>
                  <a:lnTo>
                    <a:pt x="625887" y="83159"/>
                  </a:lnTo>
                  <a:lnTo>
                    <a:pt x="612250" y="83159"/>
                  </a:lnTo>
                  <a:lnTo>
                    <a:pt x="613632" y="63809"/>
                  </a:lnTo>
                  <a:lnTo>
                    <a:pt x="628773" y="63809"/>
                  </a:lnTo>
                  <a:lnTo>
                    <a:pt x="680897" y="2764"/>
                  </a:lnTo>
                  <a:close/>
                </a:path>
                <a:path w="934084" h="177165">
                  <a:moveTo>
                    <a:pt x="576544" y="84758"/>
                  </a:moveTo>
                  <a:lnTo>
                    <a:pt x="569403" y="93065"/>
                  </a:lnTo>
                  <a:lnTo>
                    <a:pt x="576544" y="95829"/>
                  </a:lnTo>
                  <a:lnTo>
                    <a:pt x="576544" y="84758"/>
                  </a:lnTo>
                  <a:close/>
                </a:path>
                <a:path w="934084" h="177165">
                  <a:moveTo>
                    <a:pt x="613632" y="63809"/>
                  </a:moveTo>
                  <a:lnTo>
                    <a:pt x="612250" y="83159"/>
                  </a:lnTo>
                  <a:lnTo>
                    <a:pt x="620080" y="73990"/>
                  </a:lnTo>
                  <a:lnTo>
                    <a:pt x="613632" y="63809"/>
                  </a:lnTo>
                  <a:close/>
                </a:path>
                <a:path w="934084" h="177165">
                  <a:moveTo>
                    <a:pt x="620080" y="73990"/>
                  </a:moveTo>
                  <a:lnTo>
                    <a:pt x="612250" y="83159"/>
                  </a:lnTo>
                  <a:lnTo>
                    <a:pt x="625887" y="83159"/>
                  </a:lnTo>
                  <a:lnTo>
                    <a:pt x="620080" y="73990"/>
                  </a:lnTo>
                  <a:close/>
                </a:path>
                <a:path w="934084" h="177165">
                  <a:moveTo>
                    <a:pt x="628773" y="63809"/>
                  </a:moveTo>
                  <a:lnTo>
                    <a:pt x="613632" y="63809"/>
                  </a:lnTo>
                  <a:lnTo>
                    <a:pt x="620080" y="73990"/>
                  </a:lnTo>
                  <a:lnTo>
                    <a:pt x="628773" y="63809"/>
                  </a:lnTo>
                  <a:close/>
                </a:path>
                <a:path w="934084" h="177165">
                  <a:moveTo>
                    <a:pt x="747217" y="2764"/>
                  </a:moveTo>
                  <a:lnTo>
                    <a:pt x="720035" y="2764"/>
                  </a:lnTo>
                  <a:lnTo>
                    <a:pt x="720035" y="174382"/>
                  </a:lnTo>
                  <a:lnTo>
                    <a:pt x="747217" y="174382"/>
                  </a:lnTo>
                  <a:lnTo>
                    <a:pt x="747217" y="2764"/>
                  </a:lnTo>
                  <a:close/>
                </a:path>
                <a:path w="934084" h="177165">
                  <a:moveTo>
                    <a:pt x="820808" y="2764"/>
                  </a:moveTo>
                  <a:lnTo>
                    <a:pt x="798924" y="2764"/>
                  </a:lnTo>
                  <a:lnTo>
                    <a:pt x="798924" y="174382"/>
                  </a:lnTo>
                  <a:lnTo>
                    <a:pt x="826106" y="174382"/>
                  </a:lnTo>
                  <a:lnTo>
                    <a:pt x="826106" y="54410"/>
                  </a:lnTo>
                  <a:lnTo>
                    <a:pt x="816201" y="40543"/>
                  </a:lnTo>
                  <a:lnTo>
                    <a:pt x="826106" y="38700"/>
                  </a:lnTo>
                  <a:lnTo>
                    <a:pt x="846841" y="38700"/>
                  </a:lnTo>
                  <a:lnTo>
                    <a:pt x="820808" y="2764"/>
                  </a:lnTo>
                  <a:close/>
                </a:path>
                <a:path w="934084" h="177165">
                  <a:moveTo>
                    <a:pt x="846841" y="38700"/>
                  </a:moveTo>
                  <a:lnTo>
                    <a:pt x="826106" y="38700"/>
                  </a:lnTo>
                  <a:lnTo>
                    <a:pt x="826106" y="54410"/>
                  </a:lnTo>
                  <a:lnTo>
                    <a:pt x="911800" y="174382"/>
                  </a:lnTo>
                  <a:lnTo>
                    <a:pt x="933684" y="174382"/>
                  </a:lnTo>
                  <a:lnTo>
                    <a:pt x="933684" y="137294"/>
                  </a:lnTo>
                  <a:lnTo>
                    <a:pt x="906732" y="137294"/>
                  </a:lnTo>
                  <a:lnTo>
                    <a:pt x="906732" y="121372"/>
                  </a:lnTo>
                  <a:lnTo>
                    <a:pt x="846841" y="38700"/>
                  </a:lnTo>
                  <a:close/>
                </a:path>
                <a:path w="934084" h="177165">
                  <a:moveTo>
                    <a:pt x="906732" y="121372"/>
                  </a:moveTo>
                  <a:lnTo>
                    <a:pt x="906732" y="137294"/>
                  </a:lnTo>
                  <a:lnTo>
                    <a:pt x="917098" y="135681"/>
                  </a:lnTo>
                  <a:lnTo>
                    <a:pt x="906732" y="121372"/>
                  </a:lnTo>
                  <a:close/>
                </a:path>
                <a:path w="934084" h="177165">
                  <a:moveTo>
                    <a:pt x="933684" y="2764"/>
                  </a:moveTo>
                  <a:lnTo>
                    <a:pt x="906732" y="2764"/>
                  </a:lnTo>
                  <a:lnTo>
                    <a:pt x="906732" y="121372"/>
                  </a:lnTo>
                  <a:lnTo>
                    <a:pt x="917098" y="135681"/>
                  </a:lnTo>
                  <a:lnTo>
                    <a:pt x="906732" y="137294"/>
                  </a:lnTo>
                  <a:lnTo>
                    <a:pt x="933684" y="137294"/>
                  </a:lnTo>
                  <a:lnTo>
                    <a:pt x="933684" y="2764"/>
                  </a:lnTo>
                  <a:close/>
                </a:path>
                <a:path w="934084" h="177165">
                  <a:moveTo>
                    <a:pt x="826106" y="38700"/>
                  </a:moveTo>
                  <a:lnTo>
                    <a:pt x="816201" y="40543"/>
                  </a:lnTo>
                  <a:lnTo>
                    <a:pt x="826106" y="54410"/>
                  </a:lnTo>
                  <a:lnTo>
                    <a:pt x="826106" y="38700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8749" y="4544364"/>
              <a:ext cx="1937113" cy="193711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65245" y="4544364"/>
              <a:ext cx="1937113" cy="193711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01740" y="4544364"/>
              <a:ext cx="1937113" cy="193711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638236" y="4544364"/>
              <a:ext cx="1937113" cy="19371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523544"/>
            <a:ext cx="19716677" cy="1058606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523544"/>
            <a:ext cx="19706206" cy="1058606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513073"/>
            <a:ext cx="19706206" cy="1058606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312" y="213040"/>
            <a:ext cx="1610117" cy="177146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6993" y="2076376"/>
            <a:ext cx="11380543" cy="102300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9197" y="9845668"/>
            <a:ext cx="10221945" cy="65244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198946" y="523544"/>
            <a:ext cx="19716750" cy="10586085"/>
            <a:chOff x="198946" y="523544"/>
            <a:chExt cx="19716750" cy="10586085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9716" y="4073174"/>
              <a:ext cx="15727269" cy="547627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98946" y="523544"/>
              <a:ext cx="19716750" cy="10586085"/>
            </a:xfrm>
            <a:custGeom>
              <a:avLst/>
              <a:gdLst/>
              <a:ahLst/>
              <a:cxnLst/>
              <a:rect l="l" t="t" r="r" b="b"/>
              <a:pathLst>
                <a:path w="19716750" h="10586085">
                  <a:moveTo>
                    <a:pt x="157063" y="0"/>
                  </a:moveTo>
                  <a:lnTo>
                    <a:pt x="107419" y="8007"/>
                  </a:lnTo>
                  <a:lnTo>
                    <a:pt x="64303" y="30304"/>
                  </a:lnTo>
                  <a:lnTo>
                    <a:pt x="30304" y="64303"/>
                  </a:lnTo>
                  <a:lnTo>
                    <a:pt x="8007" y="107419"/>
                  </a:lnTo>
                  <a:lnTo>
                    <a:pt x="0" y="157063"/>
                  </a:lnTo>
                  <a:lnTo>
                    <a:pt x="0" y="10429001"/>
                  </a:lnTo>
                  <a:lnTo>
                    <a:pt x="8007" y="10478646"/>
                  </a:lnTo>
                  <a:lnTo>
                    <a:pt x="30304" y="10521761"/>
                  </a:lnTo>
                  <a:lnTo>
                    <a:pt x="64304" y="10555761"/>
                  </a:lnTo>
                  <a:lnTo>
                    <a:pt x="107419" y="10578057"/>
                  </a:lnTo>
                  <a:lnTo>
                    <a:pt x="157062" y="10586065"/>
                  </a:lnTo>
                  <a:lnTo>
                    <a:pt x="157062" y="10575594"/>
                  </a:lnTo>
                  <a:lnTo>
                    <a:pt x="110728" y="10568120"/>
                  </a:lnTo>
                  <a:lnTo>
                    <a:pt x="70487" y="10547310"/>
                  </a:lnTo>
                  <a:lnTo>
                    <a:pt x="38754" y="10515577"/>
                  </a:lnTo>
                  <a:lnTo>
                    <a:pt x="17944" y="10475336"/>
                  </a:lnTo>
                  <a:lnTo>
                    <a:pt x="10470" y="10429001"/>
                  </a:lnTo>
                  <a:lnTo>
                    <a:pt x="10470" y="157063"/>
                  </a:lnTo>
                  <a:lnTo>
                    <a:pt x="17944" y="110728"/>
                  </a:lnTo>
                  <a:lnTo>
                    <a:pt x="38754" y="70487"/>
                  </a:lnTo>
                  <a:lnTo>
                    <a:pt x="70487" y="38754"/>
                  </a:lnTo>
                  <a:lnTo>
                    <a:pt x="110728" y="17944"/>
                  </a:lnTo>
                  <a:lnTo>
                    <a:pt x="157063" y="10470"/>
                  </a:lnTo>
                  <a:lnTo>
                    <a:pt x="157063" y="0"/>
                  </a:lnTo>
                  <a:close/>
                </a:path>
                <a:path w="19716750" h="10586085">
                  <a:moveTo>
                    <a:pt x="19549142" y="10575594"/>
                  </a:moveTo>
                  <a:lnTo>
                    <a:pt x="157062" y="10575594"/>
                  </a:lnTo>
                  <a:lnTo>
                    <a:pt x="157062" y="10586065"/>
                  </a:lnTo>
                  <a:lnTo>
                    <a:pt x="19549142" y="10586065"/>
                  </a:lnTo>
                  <a:lnTo>
                    <a:pt x="19549142" y="10575594"/>
                  </a:lnTo>
                  <a:close/>
                </a:path>
                <a:path w="19716750" h="10586085">
                  <a:moveTo>
                    <a:pt x="19706206" y="10429001"/>
                  </a:moveTo>
                  <a:lnTo>
                    <a:pt x="19549142" y="10586065"/>
                  </a:lnTo>
                  <a:lnTo>
                    <a:pt x="19598787" y="10578057"/>
                  </a:lnTo>
                  <a:lnTo>
                    <a:pt x="19641903" y="10555760"/>
                  </a:lnTo>
                  <a:lnTo>
                    <a:pt x="19675902" y="10521760"/>
                  </a:lnTo>
                  <a:lnTo>
                    <a:pt x="19698199" y="10478645"/>
                  </a:lnTo>
                  <a:lnTo>
                    <a:pt x="19706206" y="10429001"/>
                  </a:lnTo>
                  <a:close/>
                </a:path>
                <a:path w="19716750" h="10586085">
                  <a:moveTo>
                    <a:pt x="19549142" y="0"/>
                  </a:moveTo>
                  <a:lnTo>
                    <a:pt x="19549142" y="10470"/>
                  </a:lnTo>
                  <a:lnTo>
                    <a:pt x="19595477" y="17944"/>
                  </a:lnTo>
                  <a:lnTo>
                    <a:pt x="19635718" y="38754"/>
                  </a:lnTo>
                  <a:lnTo>
                    <a:pt x="19667451" y="70487"/>
                  </a:lnTo>
                  <a:lnTo>
                    <a:pt x="19688262" y="110728"/>
                  </a:lnTo>
                  <a:lnTo>
                    <a:pt x="19695735" y="157063"/>
                  </a:lnTo>
                  <a:lnTo>
                    <a:pt x="19695735" y="10429001"/>
                  </a:lnTo>
                  <a:lnTo>
                    <a:pt x="19716677" y="10429001"/>
                  </a:lnTo>
                  <a:lnTo>
                    <a:pt x="19716677" y="157063"/>
                  </a:lnTo>
                  <a:lnTo>
                    <a:pt x="19706206" y="157063"/>
                  </a:lnTo>
                  <a:lnTo>
                    <a:pt x="19698199" y="107419"/>
                  </a:lnTo>
                  <a:lnTo>
                    <a:pt x="19675902" y="64303"/>
                  </a:lnTo>
                  <a:lnTo>
                    <a:pt x="19641902" y="30304"/>
                  </a:lnTo>
                  <a:lnTo>
                    <a:pt x="19598787" y="8007"/>
                  </a:lnTo>
                  <a:lnTo>
                    <a:pt x="19549142" y="0"/>
                  </a:lnTo>
                  <a:close/>
                </a:path>
                <a:path w="19716750" h="10586085">
                  <a:moveTo>
                    <a:pt x="19549142" y="0"/>
                  </a:moveTo>
                  <a:lnTo>
                    <a:pt x="157063" y="0"/>
                  </a:lnTo>
                  <a:lnTo>
                    <a:pt x="157063" y="10470"/>
                  </a:lnTo>
                  <a:lnTo>
                    <a:pt x="19549142" y="10470"/>
                  </a:lnTo>
                  <a:lnTo>
                    <a:pt x="19549142" y="0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835" y="213040"/>
            <a:ext cx="19695735" cy="107604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167534"/>
            <a:ext cx="19706206" cy="105860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893" y="213040"/>
            <a:ext cx="19706206" cy="106766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523544"/>
            <a:ext cx="19716677" cy="1058606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98946" y="523544"/>
            <a:ext cx="19716750" cy="10586085"/>
            <a:chOff x="198946" y="523544"/>
            <a:chExt cx="19716750" cy="10586085"/>
          </a:xfrm>
        </p:grpSpPr>
        <p:sp>
          <p:nvSpPr>
            <p:cNvPr id="4" name="object 4" descr=""/>
            <p:cNvSpPr/>
            <p:nvPr/>
          </p:nvSpPr>
          <p:spPr>
            <a:xfrm>
              <a:off x="198946" y="523544"/>
              <a:ext cx="19706590" cy="10586085"/>
            </a:xfrm>
            <a:custGeom>
              <a:avLst/>
              <a:gdLst/>
              <a:ahLst/>
              <a:cxnLst/>
              <a:rect l="l" t="t" r="r" b="b"/>
              <a:pathLst>
                <a:path w="19706590" h="10586085">
                  <a:moveTo>
                    <a:pt x="19549142" y="0"/>
                  </a:moveTo>
                  <a:lnTo>
                    <a:pt x="157063" y="0"/>
                  </a:lnTo>
                  <a:lnTo>
                    <a:pt x="107419" y="8007"/>
                  </a:lnTo>
                  <a:lnTo>
                    <a:pt x="64303" y="30304"/>
                  </a:lnTo>
                  <a:lnTo>
                    <a:pt x="30304" y="64303"/>
                  </a:lnTo>
                  <a:lnTo>
                    <a:pt x="8007" y="107419"/>
                  </a:lnTo>
                  <a:lnTo>
                    <a:pt x="0" y="157063"/>
                  </a:lnTo>
                  <a:lnTo>
                    <a:pt x="0" y="10429001"/>
                  </a:lnTo>
                  <a:lnTo>
                    <a:pt x="8007" y="10478645"/>
                  </a:lnTo>
                  <a:lnTo>
                    <a:pt x="30303" y="10521761"/>
                  </a:lnTo>
                  <a:lnTo>
                    <a:pt x="64303" y="10555760"/>
                  </a:lnTo>
                  <a:lnTo>
                    <a:pt x="107418" y="10578057"/>
                  </a:lnTo>
                  <a:lnTo>
                    <a:pt x="157062" y="10586065"/>
                  </a:lnTo>
                  <a:lnTo>
                    <a:pt x="19549142" y="10586065"/>
                  </a:lnTo>
                  <a:lnTo>
                    <a:pt x="19598787" y="10578057"/>
                  </a:lnTo>
                  <a:lnTo>
                    <a:pt x="19641902" y="10555761"/>
                  </a:lnTo>
                  <a:lnTo>
                    <a:pt x="19675902" y="10521761"/>
                  </a:lnTo>
                  <a:lnTo>
                    <a:pt x="19698199" y="10478646"/>
                  </a:lnTo>
                  <a:lnTo>
                    <a:pt x="19706206" y="10429001"/>
                  </a:lnTo>
                  <a:lnTo>
                    <a:pt x="19706206" y="157063"/>
                  </a:lnTo>
                  <a:lnTo>
                    <a:pt x="19698199" y="107419"/>
                  </a:lnTo>
                  <a:lnTo>
                    <a:pt x="19675902" y="64303"/>
                  </a:lnTo>
                  <a:lnTo>
                    <a:pt x="19641902" y="30304"/>
                  </a:lnTo>
                  <a:lnTo>
                    <a:pt x="19598787" y="8007"/>
                  </a:lnTo>
                  <a:lnTo>
                    <a:pt x="19549142" y="0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53477" y="1183210"/>
              <a:ext cx="4516441" cy="927022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52460" y="1361215"/>
              <a:ext cx="4114985" cy="892119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946" y="523544"/>
              <a:ext cx="19716677" cy="10586065"/>
            </a:xfrm>
            <a:prstGeom prst="rect">
              <a:avLst/>
            </a:prstGeom>
          </p:spPr>
        </p:pic>
      </p:grpSp>
      <p:sp>
        <p:nvSpPr>
          <p:cNvPr id="8" name="object 8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9298146" y="1183210"/>
            <a:ext cx="4516755" cy="9270365"/>
            <a:chOff x="9298146" y="1183210"/>
            <a:chExt cx="4516755" cy="9270365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98146" y="1183210"/>
              <a:ext cx="4516441" cy="927022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97129" y="1357725"/>
              <a:ext cx="4114985" cy="892119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0252781" y="5680038"/>
              <a:ext cx="2553970" cy="283210"/>
            </a:xfrm>
            <a:custGeom>
              <a:avLst/>
              <a:gdLst/>
              <a:ahLst/>
              <a:cxnLst/>
              <a:rect l="l" t="t" r="r" b="b"/>
              <a:pathLst>
                <a:path w="2553970" h="283210">
                  <a:moveTo>
                    <a:pt x="88348" y="3748"/>
                  </a:moveTo>
                  <a:lnTo>
                    <a:pt x="0" y="3748"/>
                  </a:lnTo>
                  <a:lnTo>
                    <a:pt x="0" y="277894"/>
                  </a:lnTo>
                  <a:lnTo>
                    <a:pt x="84599" y="277894"/>
                  </a:lnTo>
                  <a:lnTo>
                    <a:pt x="104695" y="276865"/>
                  </a:lnTo>
                  <a:lnTo>
                    <a:pt x="155546" y="261430"/>
                  </a:lnTo>
                  <a:lnTo>
                    <a:pt x="173418" y="248445"/>
                  </a:lnTo>
                  <a:lnTo>
                    <a:pt x="33197" y="248445"/>
                  </a:lnTo>
                  <a:lnTo>
                    <a:pt x="33197" y="33197"/>
                  </a:lnTo>
                  <a:lnTo>
                    <a:pt x="174210" y="33197"/>
                  </a:lnTo>
                  <a:lnTo>
                    <a:pt x="169978" y="29273"/>
                  </a:lnTo>
                  <a:lnTo>
                    <a:pt x="156617" y="20212"/>
                  </a:lnTo>
                  <a:lnTo>
                    <a:pt x="141708" y="13009"/>
                  </a:lnTo>
                  <a:lnTo>
                    <a:pt x="125360" y="7864"/>
                  </a:lnTo>
                  <a:lnTo>
                    <a:pt x="107573" y="4777"/>
                  </a:lnTo>
                  <a:lnTo>
                    <a:pt x="88348" y="3748"/>
                  </a:lnTo>
                  <a:close/>
                </a:path>
                <a:path w="2553970" h="283210">
                  <a:moveTo>
                    <a:pt x="174210" y="33197"/>
                  </a:moveTo>
                  <a:lnTo>
                    <a:pt x="86206" y="33197"/>
                  </a:lnTo>
                  <a:lnTo>
                    <a:pt x="101608" y="34008"/>
                  </a:lnTo>
                  <a:lnTo>
                    <a:pt x="115689" y="36443"/>
                  </a:lnTo>
                  <a:lnTo>
                    <a:pt x="149990" y="53310"/>
                  </a:lnTo>
                  <a:lnTo>
                    <a:pt x="177022" y="95685"/>
                  </a:lnTo>
                  <a:lnTo>
                    <a:pt x="183121" y="140286"/>
                  </a:lnTo>
                  <a:lnTo>
                    <a:pt x="182435" y="156441"/>
                  </a:lnTo>
                  <a:lnTo>
                    <a:pt x="172144" y="197980"/>
                  </a:lnTo>
                  <a:lnTo>
                    <a:pt x="138813" y="235327"/>
                  </a:lnTo>
                  <a:lnTo>
                    <a:pt x="98730" y="247625"/>
                  </a:lnTo>
                  <a:lnTo>
                    <a:pt x="82458" y="248445"/>
                  </a:lnTo>
                  <a:lnTo>
                    <a:pt x="173418" y="248445"/>
                  </a:lnTo>
                  <a:lnTo>
                    <a:pt x="199987" y="214043"/>
                  </a:lnTo>
                  <a:lnTo>
                    <a:pt x="214294" y="160959"/>
                  </a:lnTo>
                  <a:lnTo>
                    <a:pt x="215248" y="140286"/>
                  </a:lnTo>
                  <a:lnTo>
                    <a:pt x="214302" y="119755"/>
                  </a:lnTo>
                  <a:lnTo>
                    <a:pt x="200121" y="67198"/>
                  </a:lnTo>
                  <a:lnTo>
                    <a:pt x="181682" y="40124"/>
                  </a:lnTo>
                  <a:lnTo>
                    <a:pt x="174210" y="33197"/>
                  </a:lnTo>
                  <a:close/>
                </a:path>
                <a:path w="2553970" h="283210">
                  <a:moveTo>
                    <a:pt x="295838" y="3748"/>
                  </a:moveTo>
                  <a:lnTo>
                    <a:pt x="262641" y="3748"/>
                  </a:lnTo>
                  <a:lnTo>
                    <a:pt x="262641" y="277894"/>
                  </a:lnTo>
                  <a:lnTo>
                    <a:pt x="295838" y="277894"/>
                  </a:lnTo>
                  <a:lnTo>
                    <a:pt x="295838" y="3748"/>
                  </a:lnTo>
                  <a:close/>
                </a:path>
                <a:path w="2553970" h="283210">
                  <a:moveTo>
                    <a:pt x="442456" y="3748"/>
                  </a:moveTo>
                  <a:lnTo>
                    <a:pt x="354108" y="3748"/>
                  </a:lnTo>
                  <a:lnTo>
                    <a:pt x="354108" y="277894"/>
                  </a:lnTo>
                  <a:lnTo>
                    <a:pt x="438707" y="277894"/>
                  </a:lnTo>
                  <a:lnTo>
                    <a:pt x="458803" y="276865"/>
                  </a:lnTo>
                  <a:lnTo>
                    <a:pt x="509654" y="261430"/>
                  </a:lnTo>
                  <a:lnTo>
                    <a:pt x="527526" y="248445"/>
                  </a:lnTo>
                  <a:lnTo>
                    <a:pt x="387305" y="248445"/>
                  </a:lnTo>
                  <a:lnTo>
                    <a:pt x="387305" y="33197"/>
                  </a:lnTo>
                  <a:lnTo>
                    <a:pt x="528318" y="33197"/>
                  </a:lnTo>
                  <a:lnTo>
                    <a:pt x="524086" y="29273"/>
                  </a:lnTo>
                  <a:lnTo>
                    <a:pt x="510725" y="20212"/>
                  </a:lnTo>
                  <a:lnTo>
                    <a:pt x="495816" y="13009"/>
                  </a:lnTo>
                  <a:lnTo>
                    <a:pt x="479468" y="7864"/>
                  </a:lnTo>
                  <a:lnTo>
                    <a:pt x="461681" y="4777"/>
                  </a:lnTo>
                  <a:lnTo>
                    <a:pt x="442456" y="3748"/>
                  </a:lnTo>
                  <a:close/>
                </a:path>
                <a:path w="2553970" h="283210">
                  <a:moveTo>
                    <a:pt x="528318" y="33197"/>
                  </a:moveTo>
                  <a:lnTo>
                    <a:pt x="440314" y="33197"/>
                  </a:lnTo>
                  <a:lnTo>
                    <a:pt x="455716" y="34008"/>
                  </a:lnTo>
                  <a:lnTo>
                    <a:pt x="469797" y="36443"/>
                  </a:lnTo>
                  <a:lnTo>
                    <a:pt x="504098" y="53310"/>
                  </a:lnTo>
                  <a:lnTo>
                    <a:pt x="531130" y="95685"/>
                  </a:lnTo>
                  <a:lnTo>
                    <a:pt x="537229" y="140286"/>
                  </a:lnTo>
                  <a:lnTo>
                    <a:pt x="536543" y="156441"/>
                  </a:lnTo>
                  <a:lnTo>
                    <a:pt x="526252" y="197980"/>
                  </a:lnTo>
                  <a:lnTo>
                    <a:pt x="492921" y="235327"/>
                  </a:lnTo>
                  <a:lnTo>
                    <a:pt x="452838" y="247625"/>
                  </a:lnTo>
                  <a:lnTo>
                    <a:pt x="436566" y="248445"/>
                  </a:lnTo>
                  <a:lnTo>
                    <a:pt x="527526" y="248445"/>
                  </a:lnTo>
                  <a:lnTo>
                    <a:pt x="554095" y="214043"/>
                  </a:lnTo>
                  <a:lnTo>
                    <a:pt x="568402" y="160959"/>
                  </a:lnTo>
                  <a:lnTo>
                    <a:pt x="569356" y="140286"/>
                  </a:lnTo>
                  <a:lnTo>
                    <a:pt x="568410" y="119755"/>
                  </a:lnTo>
                  <a:lnTo>
                    <a:pt x="554229" y="67198"/>
                  </a:lnTo>
                  <a:lnTo>
                    <a:pt x="535790" y="40124"/>
                  </a:lnTo>
                  <a:lnTo>
                    <a:pt x="528318" y="33197"/>
                  </a:lnTo>
                  <a:close/>
                </a:path>
                <a:path w="2553970" h="283210">
                  <a:moveTo>
                    <a:pt x="746600" y="3748"/>
                  </a:moveTo>
                  <a:lnTo>
                    <a:pt x="714474" y="3748"/>
                  </a:lnTo>
                  <a:lnTo>
                    <a:pt x="714474" y="277894"/>
                  </a:lnTo>
                  <a:lnTo>
                    <a:pt x="747671" y="277894"/>
                  </a:lnTo>
                  <a:lnTo>
                    <a:pt x="747671" y="62646"/>
                  </a:lnTo>
                  <a:lnTo>
                    <a:pt x="787522" y="62646"/>
                  </a:lnTo>
                  <a:lnTo>
                    <a:pt x="746600" y="3748"/>
                  </a:lnTo>
                  <a:close/>
                </a:path>
                <a:path w="2553970" h="283210">
                  <a:moveTo>
                    <a:pt x="787522" y="62646"/>
                  </a:moveTo>
                  <a:lnTo>
                    <a:pt x="750348" y="62646"/>
                  </a:lnTo>
                  <a:lnTo>
                    <a:pt x="899737" y="277894"/>
                  </a:lnTo>
                  <a:lnTo>
                    <a:pt x="931863" y="277894"/>
                  </a:lnTo>
                  <a:lnTo>
                    <a:pt x="931863" y="219531"/>
                  </a:lnTo>
                  <a:lnTo>
                    <a:pt x="896524" y="219531"/>
                  </a:lnTo>
                  <a:lnTo>
                    <a:pt x="787522" y="62646"/>
                  </a:lnTo>
                  <a:close/>
                </a:path>
                <a:path w="2553970" h="283210">
                  <a:moveTo>
                    <a:pt x="931863" y="3748"/>
                  </a:moveTo>
                  <a:lnTo>
                    <a:pt x="899201" y="3748"/>
                  </a:lnTo>
                  <a:lnTo>
                    <a:pt x="899201" y="219531"/>
                  </a:lnTo>
                  <a:lnTo>
                    <a:pt x="931863" y="219531"/>
                  </a:lnTo>
                  <a:lnTo>
                    <a:pt x="931863" y="3748"/>
                  </a:lnTo>
                  <a:close/>
                </a:path>
                <a:path w="2553970" h="283210">
                  <a:moveTo>
                    <a:pt x="1100300" y="0"/>
                  </a:moveTo>
                  <a:lnTo>
                    <a:pt x="1052060" y="9637"/>
                  </a:lnTo>
                  <a:lnTo>
                    <a:pt x="1013525" y="37882"/>
                  </a:lnTo>
                  <a:lnTo>
                    <a:pt x="988100" y="82391"/>
                  </a:lnTo>
                  <a:lnTo>
                    <a:pt x="980269" y="119872"/>
                  </a:lnTo>
                  <a:lnTo>
                    <a:pt x="979290" y="140821"/>
                  </a:lnTo>
                  <a:lnTo>
                    <a:pt x="980269" y="161770"/>
                  </a:lnTo>
                  <a:lnTo>
                    <a:pt x="988100" y="199251"/>
                  </a:lnTo>
                  <a:lnTo>
                    <a:pt x="1013525" y="243760"/>
                  </a:lnTo>
                  <a:lnTo>
                    <a:pt x="1052060" y="272005"/>
                  </a:lnTo>
                  <a:lnTo>
                    <a:pt x="1100300" y="281643"/>
                  </a:lnTo>
                  <a:lnTo>
                    <a:pt x="1117351" y="280572"/>
                  </a:lnTo>
                  <a:lnTo>
                    <a:pt x="1162679" y="264508"/>
                  </a:lnTo>
                  <a:lnTo>
                    <a:pt x="1180132" y="250587"/>
                  </a:lnTo>
                  <a:lnTo>
                    <a:pt x="1100300" y="250587"/>
                  </a:lnTo>
                  <a:lnTo>
                    <a:pt x="1088144" y="249800"/>
                  </a:lnTo>
                  <a:lnTo>
                    <a:pt x="1045660" y="230968"/>
                  </a:lnTo>
                  <a:lnTo>
                    <a:pt x="1018043" y="187982"/>
                  </a:lnTo>
                  <a:lnTo>
                    <a:pt x="1011417" y="140821"/>
                  </a:lnTo>
                  <a:lnTo>
                    <a:pt x="1012153" y="123712"/>
                  </a:lnTo>
                  <a:lnTo>
                    <a:pt x="1023196" y="80718"/>
                  </a:lnTo>
                  <a:lnTo>
                    <a:pt x="1055189" y="43638"/>
                  </a:lnTo>
                  <a:lnTo>
                    <a:pt x="1100300" y="31055"/>
                  </a:lnTo>
                  <a:lnTo>
                    <a:pt x="1180132" y="31055"/>
                  </a:lnTo>
                  <a:lnTo>
                    <a:pt x="1175605" y="26604"/>
                  </a:lnTo>
                  <a:lnTo>
                    <a:pt x="1162679" y="17134"/>
                  </a:lnTo>
                  <a:lnTo>
                    <a:pt x="1148540" y="9637"/>
                  </a:lnTo>
                  <a:lnTo>
                    <a:pt x="1133431" y="4283"/>
                  </a:lnTo>
                  <a:lnTo>
                    <a:pt x="1117351" y="1070"/>
                  </a:lnTo>
                  <a:lnTo>
                    <a:pt x="1100300" y="0"/>
                  </a:lnTo>
                  <a:close/>
                </a:path>
                <a:path w="2553970" h="283210">
                  <a:moveTo>
                    <a:pt x="1180132" y="31055"/>
                  </a:moveTo>
                  <a:lnTo>
                    <a:pt x="1100300" y="31055"/>
                  </a:lnTo>
                  <a:lnTo>
                    <a:pt x="1112448" y="31842"/>
                  </a:lnTo>
                  <a:lnTo>
                    <a:pt x="1123993" y="34201"/>
                  </a:lnTo>
                  <a:lnTo>
                    <a:pt x="1163382" y="59199"/>
                  </a:lnTo>
                  <a:lnTo>
                    <a:pt x="1182482" y="93660"/>
                  </a:lnTo>
                  <a:lnTo>
                    <a:pt x="1189184" y="140821"/>
                  </a:lnTo>
                  <a:lnTo>
                    <a:pt x="1188439" y="157930"/>
                  </a:lnTo>
                  <a:lnTo>
                    <a:pt x="1177270" y="200924"/>
                  </a:lnTo>
                  <a:lnTo>
                    <a:pt x="1145277" y="238004"/>
                  </a:lnTo>
                  <a:lnTo>
                    <a:pt x="1100300" y="250587"/>
                  </a:lnTo>
                  <a:lnTo>
                    <a:pt x="1180132" y="250587"/>
                  </a:lnTo>
                  <a:lnTo>
                    <a:pt x="1205648" y="215783"/>
                  </a:lnTo>
                  <a:lnTo>
                    <a:pt x="1220331" y="161770"/>
                  </a:lnTo>
                  <a:lnTo>
                    <a:pt x="1221310" y="140821"/>
                  </a:lnTo>
                  <a:lnTo>
                    <a:pt x="1220331" y="119872"/>
                  </a:lnTo>
                  <a:lnTo>
                    <a:pt x="1212500" y="82391"/>
                  </a:lnTo>
                  <a:lnTo>
                    <a:pt x="1187075" y="37882"/>
                  </a:lnTo>
                  <a:lnTo>
                    <a:pt x="1180132" y="31055"/>
                  </a:lnTo>
                  <a:close/>
                </a:path>
                <a:path w="2553970" h="283210">
                  <a:moveTo>
                    <a:pt x="1361837" y="33197"/>
                  </a:moveTo>
                  <a:lnTo>
                    <a:pt x="1328639" y="33197"/>
                  </a:lnTo>
                  <a:lnTo>
                    <a:pt x="1328639" y="277894"/>
                  </a:lnTo>
                  <a:lnTo>
                    <a:pt x="1361837" y="277894"/>
                  </a:lnTo>
                  <a:lnTo>
                    <a:pt x="1361837" y="33197"/>
                  </a:lnTo>
                  <a:close/>
                </a:path>
                <a:path w="2553970" h="283210">
                  <a:moveTo>
                    <a:pt x="1448043" y="3748"/>
                  </a:moveTo>
                  <a:lnTo>
                    <a:pt x="1242433" y="3748"/>
                  </a:lnTo>
                  <a:lnTo>
                    <a:pt x="1242433" y="33197"/>
                  </a:lnTo>
                  <a:lnTo>
                    <a:pt x="1448043" y="33197"/>
                  </a:lnTo>
                  <a:lnTo>
                    <a:pt x="1448043" y="3748"/>
                  </a:lnTo>
                  <a:close/>
                </a:path>
                <a:path w="2553970" h="283210">
                  <a:moveTo>
                    <a:pt x="1754162" y="3748"/>
                  </a:moveTo>
                  <a:lnTo>
                    <a:pt x="1588710" y="3748"/>
                  </a:lnTo>
                  <a:lnTo>
                    <a:pt x="1588710" y="277894"/>
                  </a:lnTo>
                  <a:lnTo>
                    <a:pt x="1756304" y="277894"/>
                  </a:lnTo>
                  <a:lnTo>
                    <a:pt x="1756304" y="248445"/>
                  </a:lnTo>
                  <a:lnTo>
                    <a:pt x="1621908" y="248445"/>
                  </a:lnTo>
                  <a:lnTo>
                    <a:pt x="1621908" y="155278"/>
                  </a:lnTo>
                  <a:lnTo>
                    <a:pt x="1745595" y="155278"/>
                  </a:lnTo>
                  <a:lnTo>
                    <a:pt x="1745595" y="125829"/>
                  </a:lnTo>
                  <a:lnTo>
                    <a:pt x="1621908" y="125829"/>
                  </a:lnTo>
                  <a:lnTo>
                    <a:pt x="1621908" y="33197"/>
                  </a:lnTo>
                  <a:lnTo>
                    <a:pt x="1754162" y="33197"/>
                  </a:lnTo>
                  <a:lnTo>
                    <a:pt x="1754162" y="3748"/>
                  </a:lnTo>
                  <a:close/>
                </a:path>
                <a:path w="2553970" h="283210">
                  <a:moveTo>
                    <a:pt x="1821768" y="3748"/>
                  </a:moveTo>
                  <a:lnTo>
                    <a:pt x="1782681" y="3748"/>
                  </a:lnTo>
                  <a:lnTo>
                    <a:pt x="1871029" y="140821"/>
                  </a:lnTo>
                  <a:lnTo>
                    <a:pt x="1782681" y="277894"/>
                  </a:lnTo>
                  <a:lnTo>
                    <a:pt x="1821768" y="277894"/>
                  </a:lnTo>
                  <a:lnTo>
                    <a:pt x="1892447" y="165987"/>
                  </a:lnTo>
                  <a:lnTo>
                    <a:pt x="1933975" y="165987"/>
                  </a:lnTo>
                  <a:lnTo>
                    <a:pt x="1918148" y="140821"/>
                  </a:lnTo>
                  <a:lnTo>
                    <a:pt x="1932628" y="117797"/>
                  </a:lnTo>
                  <a:lnTo>
                    <a:pt x="1892447" y="117797"/>
                  </a:lnTo>
                  <a:lnTo>
                    <a:pt x="1821768" y="3748"/>
                  </a:lnTo>
                  <a:close/>
                </a:path>
                <a:path w="2553970" h="283210">
                  <a:moveTo>
                    <a:pt x="1933975" y="165987"/>
                  </a:moveTo>
                  <a:lnTo>
                    <a:pt x="1894588" y="165987"/>
                  </a:lnTo>
                  <a:lnTo>
                    <a:pt x="1965267" y="277894"/>
                  </a:lnTo>
                  <a:lnTo>
                    <a:pt x="2004354" y="277894"/>
                  </a:lnTo>
                  <a:lnTo>
                    <a:pt x="1933975" y="165987"/>
                  </a:lnTo>
                  <a:close/>
                </a:path>
                <a:path w="2553970" h="283210">
                  <a:moveTo>
                    <a:pt x="2004354" y="3748"/>
                  </a:moveTo>
                  <a:lnTo>
                    <a:pt x="1965267" y="3748"/>
                  </a:lnTo>
                  <a:lnTo>
                    <a:pt x="1894588" y="117797"/>
                  </a:lnTo>
                  <a:lnTo>
                    <a:pt x="1932628" y="117797"/>
                  </a:lnTo>
                  <a:lnTo>
                    <a:pt x="2004354" y="3748"/>
                  </a:lnTo>
                  <a:close/>
                </a:path>
                <a:path w="2553970" h="283210">
                  <a:moveTo>
                    <a:pt x="2072462" y="3748"/>
                  </a:moveTo>
                  <a:lnTo>
                    <a:pt x="2039265" y="3748"/>
                  </a:lnTo>
                  <a:lnTo>
                    <a:pt x="2039265" y="277894"/>
                  </a:lnTo>
                  <a:lnTo>
                    <a:pt x="2072462" y="277894"/>
                  </a:lnTo>
                  <a:lnTo>
                    <a:pt x="2072462" y="3748"/>
                  </a:lnTo>
                  <a:close/>
                </a:path>
                <a:path w="2553970" h="283210">
                  <a:moveTo>
                    <a:pt x="2153220" y="207216"/>
                  </a:moveTo>
                  <a:lnTo>
                    <a:pt x="2118952" y="207216"/>
                  </a:lnTo>
                  <a:lnTo>
                    <a:pt x="2120416" y="218117"/>
                  </a:lnTo>
                  <a:lnTo>
                    <a:pt x="2139466" y="254737"/>
                  </a:lnTo>
                  <a:lnTo>
                    <a:pt x="2177742" y="277367"/>
                  </a:lnTo>
                  <a:lnTo>
                    <a:pt x="2217473" y="282713"/>
                  </a:lnTo>
                  <a:lnTo>
                    <a:pt x="2232675" y="282052"/>
                  </a:lnTo>
                  <a:lnTo>
                    <a:pt x="2271152" y="272138"/>
                  </a:lnTo>
                  <a:lnTo>
                    <a:pt x="2297851" y="252729"/>
                  </a:lnTo>
                  <a:lnTo>
                    <a:pt x="2217473" y="252729"/>
                  </a:lnTo>
                  <a:lnTo>
                    <a:pt x="2209442" y="252427"/>
                  </a:lnTo>
                  <a:lnTo>
                    <a:pt x="2168581" y="237619"/>
                  </a:lnTo>
                  <a:lnTo>
                    <a:pt x="2154375" y="214645"/>
                  </a:lnTo>
                  <a:lnTo>
                    <a:pt x="2153220" y="207216"/>
                  </a:lnTo>
                  <a:close/>
                </a:path>
                <a:path w="2553970" h="283210">
                  <a:moveTo>
                    <a:pt x="2220151" y="0"/>
                  </a:moveTo>
                  <a:lnTo>
                    <a:pt x="2172630" y="9637"/>
                  </a:lnTo>
                  <a:lnTo>
                    <a:pt x="2138897" y="36410"/>
                  </a:lnTo>
                  <a:lnTo>
                    <a:pt x="2126448" y="76568"/>
                  </a:lnTo>
                  <a:lnTo>
                    <a:pt x="2127619" y="89761"/>
                  </a:lnTo>
                  <a:lnTo>
                    <a:pt x="2155396" y="129485"/>
                  </a:lnTo>
                  <a:lnTo>
                    <a:pt x="2196056" y="147782"/>
                  </a:lnTo>
                  <a:lnTo>
                    <a:pt x="2236892" y="159511"/>
                  </a:lnTo>
                  <a:lnTo>
                    <a:pt x="2243744" y="161770"/>
                  </a:lnTo>
                  <a:lnTo>
                    <a:pt x="2281861" y="186423"/>
                  </a:lnTo>
                  <a:lnTo>
                    <a:pt x="2284404" y="193830"/>
                  </a:lnTo>
                  <a:lnTo>
                    <a:pt x="2284363" y="203468"/>
                  </a:lnTo>
                  <a:lnTo>
                    <a:pt x="2265161" y="239075"/>
                  </a:lnTo>
                  <a:lnTo>
                    <a:pt x="2226735" y="252344"/>
                  </a:lnTo>
                  <a:lnTo>
                    <a:pt x="2217473" y="252729"/>
                  </a:lnTo>
                  <a:lnTo>
                    <a:pt x="2297851" y="252729"/>
                  </a:lnTo>
                  <a:lnTo>
                    <a:pt x="2315803" y="214311"/>
                  </a:lnTo>
                  <a:lnTo>
                    <a:pt x="2316530" y="203468"/>
                  </a:lnTo>
                  <a:lnTo>
                    <a:pt x="2316037" y="194206"/>
                  </a:lnTo>
                  <a:lnTo>
                    <a:pt x="2299664" y="158892"/>
                  </a:lnTo>
                  <a:lnTo>
                    <a:pt x="2263254" y="135734"/>
                  </a:lnTo>
                  <a:lnTo>
                    <a:pt x="2206497" y="119136"/>
                  </a:lnTo>
                  <a:lnTo>
                    <a:pt x="2200919" y="117395"/>
                  </a:lnTo>
                  <a:lnTo>
                    <a:pt x="2167365" y="99012"/>
                  </a:lnTo>
                  <a:lnTo>
                    <a:pt x="2158575" y="82279"/>
                  </a:lnTo>
                  <a:lnTo>
                    <a:pt x="2158575" y="66216"/>
                  </a:lnTo>
                  <a:lnTo>
                    <a:pt x="2187221" y="35339"/>
                  </a:lnTo>
                  <a:lnTo>
                    <a:pt x="2219080" y="29449"/>
                  </a:lnTo>
                  <a:lnTo>
                    <a:pt x="2295048" y="29449"/>
                  </a:lnTo>
                  <a:lnTo>
                    <a:pt x="2293372" y="27474"/>
                  </a:lnTo>
                  <a:lnTo>
                    <a:pt x="2256594" y="5346"/>
                  </a:lnTo>
                  <a:lnTo>
                    <a:pt x="2233035" y="594"/>
                  </a:lnTo>
                  <a:lnTo>
                    <a:pt x="2220151" y="0"/>
                  </a:lnTo>
                  <a:close/>
                </a:path>
                <a:path w="2553970" h="283210">
                  <a:moveTo>
                    <a:pt x="2295048" y="29449"/>
                  </a:moveTo>
                  <a:lnTo>
                    <a:pt x="2219080" y="29449"/>
                  </a:lnTo>
                  <a:lnTo>
                    <a:pt x="2231044" y="30152"/>
                  </a:lnTo>
                  <a:lnTo>
                    <a:pt x="2242037" y="32260"/>
                  </a:lnTo>
                  <a:lnTo>
                    <a:pt x="2274565" y="54213"/>
                  </a:lnTo>
                  <a:lnTo>
                    <a:pt x="2280656" y="72284"/>
                  </a:lnTo>
                  <a:lnTo>
                    <a:pt x="2312782" y="72284"/>
                  </a:lnTo>
                  <a:lnTo>
                    <a:pt x="2311728" y="62186"/>
                  </a:lnTo>
                  <a:lnTo>
                    <a:pt x="2309235" y="52640"/>
                  </a:lnTo>
                  <a:lnTo>
                    <a:pt x="2305303" y="43646"/>
                  </a:lnTo>
                  <a:lnTo>
                    <a:pt x="2299932" y="35205"/>
                  </a:lnTo>
                  <a:lnTo>
                    <a:pt x="2295048" y="29449"/>
                  </a:lnTo>
                  <a:close/>
                </a:path>
                <a:path w="2553970" h="283210">
                  <a:moveTo>
                    <a:pt x="2467231" y="33197"/>
                  </a:moveTo>
                  <a:lnTo>
                    <a:pt x="2434033" y="33197"/>
                  </a:lnTo>
                  <a:lnTo>
                    <a:pt x="2434033" y="277894"/>
                  </a:lnTo>
                  <a:lnTo>
                    <a:pt x="2467231" y="277894"/>
                  </a:lnTo>
                  <a:lnTo>
                    <a:pt x="2467231" y="33197"/>
                  </a:lnTo>
                  <a:close/>
                </a:path>
                <a:path w="2553970" h="283210">
                  <a:moveTo>
                    <a:pt x="2553437" y="3748"/>
                  </a:moveTo>
                  <a:lnTo>
                    <a:pt x="2347827" y="3748"/>
                  </a:lnTo>
                  <a:lnTo>
                    <a:pt x="2347827" y="33197"/>
                  </a:lnTo>
                  <a:lnTo>
                    <a:pt x="2553437" y="33197"/>
                  </a:lnTo>
                  <a:lnTo>
                    <a:pt x="2553437" y="3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1714" y="4084430"/>
            <a:ext cx="7124760" cy="2643113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3232" y="8723032"/>
            <a:ext cx="7267774" cy="6536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98946" y="523544"/>
            <a:ext cx="19716750" cy="10586085"/>
            <a:chOff x="198946" y="523544"/>
            <a:chExt cx="19716750" cy="10586085"/>
          </a:xfrm>
        </p:grpSpPr>
        <p:sp>
          <p:nvSpPr>
            <p:cNvPr id="4" name="object 4" descr=""/>
            <p:cNvSpPr/>
            <p:nvPr/>
          </p:nvSpPr>
          <p:spPr>
            <a:xfrm>
              <a:off x="198946" y="523544"/>
              <a:ext cx="19706590" cy="10586085"/>
            </a:xfrm>
            <a:custGeom>
              <a:avLst/>
              <a:gdLst/>
              <a:ahLst/>
              <a:cxnLst/>
              <a:rect l="l" t="t" r="r" b="b"/>
              <a:pathLst>
                <a:path w="19706590" h="10586085">
                  <a:moveTo>
                    <a:pt x="19549142" y="0"/>
                  </a:moveTo>
                  <a:lnTo>
                    <a:pt x="157063" y="0"/>
                  </a:lnTo>
                  <a:lnTo>
                    <a:pt x="107419" y="8007"/>
                  </a:lnTo>
                  <a:lnTo>
                    <a:pt x="64303" y="30304"/>
                  </a:lnTo>
                  <a:lnTo>
                    <a:pt x="30304" y="64303"/>
                  </a:lnTo>
                  <a:lnTo>
                    <a:pt x="8007" y="107419"/>
                  </a:lnTo>
                  <a:lnTo>
                    <a:pt x="0" y="157063"/>
                  </a:lnTo>
                  <a:lnTo>
                    <a:pt x="0" y="10429001"/>
                  </a:lnTo>
                  <a:lnTo>
                    <a:pt x="8007" y="10478645"/>
                  </a:lnTo>
                  <a:lnTo>
                    <a:pt x="30303" y="10521761"/>
                  </a:lnTo>
                  <a:lnTo>
                    <a:pt x="64303" y="10555760"/>
                  </a:lnTo>
                  <a:lnTo>
                    <a:pt x="107418" y="10578057"/>
                  </a:lnTo>
                  <a:lnTo>
                    <a:pt x="157062" y="10586065"/>
                  </a:lnTo>
                  <a:lnTo>
                    <a:pt x="19549142" y="10586065"/>
                  </a:lnTo>
                  <a:lnTo>
                    <a:pt x="19598787" y="10578057"/>
                  </a:lnTo>
                  <a:lnTo>
                    <a:pt x="19641902" y="10555761"/>
                  </a:lnTo>
                  <a:lnTo>
                    <a:pt x="19675902" y="10521761"/>
                  </a:lnTo>
                  <a:lnTo>
                    <a:pt x="19698199" y="10478646"/>
                  </a:lnTo>
                  <a:lnTo>
                    <a:pt x="19706206" y="10429001"/>
                  </a:lnTo>
                  <a:lnTo>
                    <a:pt x="19706206" y="157063"/>
                  </a:lnTo>
                  <a:lnTo>
                    <a:pt x="19698199" y="107419"/>
                  </a:lnTo>
                  <a:lnTo>
                    <a:pt x="19675902" y="64303"/>
                  </a:lnTo>
                  <a:lnTo>
                    <a:pt x="19641902" y="30304"/>
                  </a:lnTo>
                  <a:lnTo>
                    <a:pt x="19598787" y="8007"/>
                  </a:lnTo>
                  <a:lnTo>
                    <a:pt x="19549142" y="0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53477" y="1183210"/>
              <a:ext cx="4516441" cy="927022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52460" y="1361215"/>
              <a:ext cx="4114985" cy="892119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946" y="523544"/>
              <a:ext cx="19716677" cy="10586065"/>
            </a:xfrm>
            <a:prstGeom prst="rect">
              <a:avLst/>
            </a:prstGeom>
          </p:spPr>
        </p:pic>
      </p:grpSp>
      <p:sp>
        <p:nvSpPr>
          <p:cNvPr id="8" name="object 8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9591330" y="1266977"/>
            <a:ext cx="4516755" cy="9270365"/>
            <a:chOff x="9591330" y="1266977"/>
            <a:chExt cx="4516755" cy="9270365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91330" y="1266977"/>
              <a:ext cx="4516441" cy="927022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90313" y="1441492"/>
              <a:ext cx="4114985" cy="8921194"/>
            </a:xfrm>
            <a:prstGeom prst="rect">
              <a:avLst/>
            </a:prstGeom>
          </p:spPr>
        </p:pic>
      </p:grpSp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7023" y="4042547"/>
            <a:ext cx="7136774" cy="88400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2751" y="8984805"/>
            <a:ext cx="7250809" cy="65364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210" y="1350848"/>
            <a:ext cx="6081019" cy="1507702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72312" y="1204151"/>
            <a:ext cx="4516441" cy="927022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07563" y="1204151"/>
            <a:ext cx="4516441" cy="927022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71295" y="1382156"/>
            <a:ext cx="4114985" cy="892119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1544" y="3473401"/>
            <a:ext cx="4451301" cy="40920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06547" y="1382156"/>
            <a:ext cx="4114985" cy="8921194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6570" y="5818880"/>
            <a:ext cx="6794699" cy="409202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0790" y="6681210"/>
            <a:ext cx="7613281" cy="1449432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0790" y="4293848"/>
            <a:ext cx="7918319" cy="564642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7670" y="8855436"/>
            <a:ext cx="4166224" cy="409202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9188" y="9424582"/>
            <a:ext cx="8461064" cy="10515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898" y="1350848"/>
            <a:ext cx="5957641" cy="1522362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9298146" y="1183210"/>
            <a:ext cx="4516755" cy="9270365"/>
            <a:chOff x="9298146" y="1183210"/>
            <a:chExt cx="4516755" cy="927036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98146" y="1183210"/>
              <a:ext cx="4516441" cy="927022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97129" y="1357725"/>
              <a:ext cx="4114985" cy="8921194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954" y="4189139"/>
            <a:ext cx="7200387" cy="144943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1954" y="6848743"/>
            <a:ext cx="7617075" cy="65364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3349" y="8932450"/>
            <a:ext cx="8649898" cy="1051538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14816303" y="1183210"/>
            <a:ext cx="4516755" cy="9270365"/>
            <a:chOff x="14816303" y="1183210"/>
            <a:chExt cx="4516755" cy="9270365"/>
          </a:xfrm>
        </p:grpSpPr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16303" y="1183210"/>
              <a:ext cx="4516441" cy="9270223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15286" y="1357725"/>
              <a:ext cx="4114985" cy="8921194"/>
            </a:xfrm>
            <a:prstGeom prst="rect">
              <a:avLst/>
            </a:prstGeom>
          </p:spPr>
        </p:pic>
      </p:grpSp>
      <p:pic>
        <p:nvPicPr>
          <p:cNvPr id="14" name="object 1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5640" y="6269128"/>
            <a:ext cx="5697968" cy="409202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8991" y="3452460"/>
            <a:ext cx="4828717" cy="400825"/>
          </a:xfrm>
          <a:prstGeom prst="rect">
            <a:avLst/>
          </a:prstGeom>
        </p:spPr>
      </p:pic>
      <p:sp>
        <p:nvSpPr>
          <p:cNvPr id="16" name="object 16" descr=""/>
          <p:cNvSpPr/>
          <p:nvPr/>
        </p:nvSpPr>
        <p:spPr>
          <a:xfrm>
            <a:off x="445640" y="8164359"/>
            <a:ext cx="1978660" cy="409575"/>
          </a:xfrm>
          <a:custGeom>
            <a:avLst/>
            <a:gdLst/>
            <a:ahLst/>
            <a:cxnLst/>
            <a:rect l="l" t="t" r="r" b="b"/>
            <a:pathLst>
              <a:path w="1978660" h="409575">
                <a:moveTo>
                  <a:pt x="56961" y="5026"/>
                </a:moveTo>
                <a:lnTo>
                  <a:pt x="0" y="5026"/>
                </a:lnTo>
                <a:lnTo>
                  <a:pt x="0" y="205648"/>
                </a:lnTo>
                <a:lnTo>
                  <a:pt x="8952" y="251903"/>
                </a:lnTo>
                <a:lnTo>
                  <a:pt x="34763" y="289101"/>
                </a:lnTo>
                <a:lnTo>
                  <a:pt x="74002" y="313603"/>
                </a:lnTo>
                <a:lnTo>
                  <a:pt x="123556" y="322084"/>
                </a:lnTo>
                <a:lnTo>
                  <a:pt x="141042" y="321142"/>
                </a:lnTo>
                <a:lnTo>
                  <a:pt x="187219" y="307006"/>
                </a:lnTo>
                <a:lnTo>
                  <a:pt x="222480" y="278028"/>
                </a:lnTo>
                <a:lnTo>
                  <a:pt x="227980" y="270148"/>
                </a:lnTo>
                <a:lnTo>
                  <a:pt x="123556" y="270148"/>
                </a:lnTo>
                <a:lnTo>
                  <a:pt x="114185" y="269625"/>
                </a:lnTo>
                <a:lnTo>
                  <a:pt x="75704" y="251301"/>
                </a:lnTo>
                <a:lnTo>
                  <a:pt x="57485" y="212113"/>
                </a:lnTo>
                <a:lnTo>
                  <a:pt x="56961" y="202716"/>
                </a:lnTo>
                <a:lnTo>
                  <a:pt x="56961" y="5026"/>
                </a:lnTo>
                <a:close/>
              </a:path>
              <a:path w="1978660" h="409575">
                <a:moveTo>
                  <a:pt x="247112" y="5026"/>
                </a:moveTo>
                <a:lnTo>
                  <a:pt x="190151" y="5026"/>
                </a:lnTo>
                <a:lnTo>
                  <a:pt x="190151" y="202716"/>
                </a:lnTo>
                <a:lnTo>
                  <a:pt x="189601" y="212113"/>
                </a:lnTo>
                <a:lnTo>
                  <a:pt x="171303" y="251301"/>
                </a:lnTo>
                <a:lnTo>
                  <a:pt x="133084" y="269625"/>
                </a:lnTo>
                <a:lnTo>
                  <a:pt x="123556" y="270148"/>
                </a:lnTo>
                <a:lnTo>
                  <a:pt x="227980" y="270148"/>
                </a:lnTo>
                <a:lnTo>
                  <a:pt x="246118" y="221956"/>
                </a:lnTo>
                <a:lnTo>
                  <a:pt x="247112" y="205648"/>
                </a:lnTo>
                <a:lnTo>
                  <a:pt x="247112" y="5026"/>
                </a:lnTo>
                <a:close/>
              </a:path>
              <a:path w="1978660" h="409575">
                <a:moveTo>
                  <a:pt x="355915" y="237898"/>
                </a:moveTo>
                <a:lnTo>
                  <a:pt x="314869" y="257583"/>
                </a:lnTo>
                <a:lnTo>
                  <a:pt x="320942" y="271693"/>
                </a:lnTo>
                <a:lnTo>
                  <a:pt x="329109" y="284284"/>
                </a:lnTo>
                <a:lnTo>
                  <a:pt x="365914" y="312425"/>
                </a:lnTo>
                <a:lnTo>
                  <a:pt x="415389" y="322084"/>
                </a:lnTo>
                <a:lnTo>
                  <a:pt x="427954" y="321534"/>
                </a:lnTo>
                <a:lnTo>
                  <a:pt x="469733" y="308472"/>
                </a:lnTo>
                <a:lnTo>
                  <a:pt x="496241" y="278944"/>
                </a:lnTo>
                <a:lnTo>
                  <a:pt x="415389" y="278944"/>
                </a:lnTo>
                <a:lnTo>
                  <a:pt x="405966" y="278263"/>
                </a:lnTo>
                <a:lnTo>
                  <a:pt x="366386" y="255070"/>
                </a:lnTo>
                <a:lnTo>
                  <a:pt x="360731" y="247008"/>
                </a:lnTo>
                <a:lnTo>
                  <a:pt x="355915" y="237898"/>
                </a:lnTo>
                <a:close/>
              </a:path>
              <a:path w="1978660" h="409575">
                <a:moveTo>
                  <a:pt x="409944" y="84185"/>
                </a:moveTo>
                <a:lnTo>
                  <a:pt x="365967" y="92981"/>
                </a:lnTo>
                <a:lnTo>
                  <a:pt x="336229" y="117692"/>
                </a:lnTo>
                <a:lnTo>
                  <a:pt x="325759" y="154131"/>
                </a:lnTo>
                <a:lnTo>
                  <a:pt x="326675" y="165466"/>
                </a:lnTo>
                <a:lnTo>
                  <a:pt x="348821" y="202794"/>
                </a:lnTo>
                <a:lnTo>
                  <a:pt x="384395" y="220307"/>
                </a:lnTo>
                <a:lnTo>
                  <a:pt x="421672" y="230778"/>
                </a:lnTo>
                <a:lnTo>
                  <a:pt x="426419" y="232174"/>
                </a:lnTo>
                <a:lnTo>
                  <a:pt x="430747" y="233989"/>
                </a:lnTo>
                <a:lnTo>
                  <a:pt x="434656" y="236223"/>
                </a:lnTo>
                <a:lnTo>
                  <a:pt x="438844" y="238177"/>
                </a:lnTo>
                <a:lnTo>
                  <a:pt x="442055" y="240690"/>
                </a:lnTo>
                <a:lnTo>
                  <a:pt x="444289" y="243762"/>
                </a:lnTo>
                <a:lnTo>
                  <a:pt x="446802" y="246554"/>
                </a:lnTo>
                <a:lnTo>
                  <a:pt x="448058" y="250184"/>
                </a:lnTo>
                <a:lnTo>
                  <a:pt x="447971" y="262086"/>
                </a:lnTo>
                <a:lnTo>
                  <a:pt x="445127" y="267775"/>
                </a:lnTo>
                <a:lnTo>
                  <a:pt x="433399" y="276710"/>
                </a:lnTo>
                <a:lnTo>
                  <a:pt x="425441" y="278944"/>
                </a:lnTo>
                <a:lnTo>
                  <a:pt x="496241" y="278944"/>
                </a:lnTo>
                <a:lnTo>
                  <a:pt x="498947" y="271928"/>
                </a:lnTo>
                <a:lnTo>
                  <a:pt x="500989" y="262531"/>
                </a:lnTo>
                <a:lnTo>
                  <a:pt x="501669" y="252557"/>
                </a:lnTo>
                <a:lnTo>
                  <a:pt x="500701" y="240882"/>
                </a:lnTo>
                <a:lnTo>
                  <a:pt x="477822" y="203658"/>
                </a:lnTo>
                <a:lnTo>
                  <a:pt x="443032" y="186381"/>
                </a:lnTo>
                <a:lnTo>
                  <a:pt x="406594" y="175492"/>
                </a:lnTo>
                <a:lnTo>
                  <a:pt x="401289" y="173816"/>
                </a:lnTo>
                <a:lnTo>
                  <a:pt x="379788" y="155806"/>
                </a:lnTo>
                <a:lnTo>
                  <a:pt x="379788" y="144917"/>
                </a:lnTo>
                <a:lnTo>
                  <a:pt x="382441" y="139472"/>
                </a:lnTo>
                <a:lnTo>
                  <a:pt x="393051" y="131095"/>
                </a:lnTo>
                <a:lnTo>
                  <a:pt x="400311" y="129001"/>
                </a:lnTo>
                <a:lnTo>
                  <a:pt x="495289" y="129001"/>
                </a:lnTo>
                <a:lnTo>
                  <a:pt x="488057" y="118321"/>
                </a:lnTo>
                <a:lnTo>
                  <a:pt x="454079" y="92902"/>
                </a:lnTo>
                <a:lnTo>
                  <a:pt x="425598" y="85154"/>
                </a:lnTo>
                <a:lnTo>
                  <a:pt x="409944" y="84185"/>
                </a:lnTo>
                <a:close/>
              </a:path>
              <a:path w="1978660" h="409575">
                <a:moveTo>
                  <a:pt x="495289" y="129001"/>
                </a:moveTo>
                <a:lnTo>
                  <a:pt x="409526" y="129001"/>
                </a:lnTo>
                <a:lnTo>
                  <a:pt x="417902" y="129577"/>
                </a:lnTo>
                <a:lnTo>
                  <a:pt x="425860" y="131304"/>
                </a:lnTo>
                <a:lnTo>
                  <a:pt x="456776" y="155571"/>
                </a:lnTo>
                <a:lnTo>
                  <a:pt x="460205" y="162926"/>
                </a:lnTo>
                <a:lnTo>
                  <a:pt x="502088" y="143241"/>
                </a:lnTo>
                <a:lnTo>
                  <a:pt x="495963" y="129996"/>
                </a:lnTo>
                <a:lnTo>
                  <a:pt x="495289" y="129001"/>
                </a:lnTo>
                <a:close/>
              </a:path>
              <a:path w="1978660" h="409575">
                <a:moveTo>
                  <a:pt x="710531" y="172814"/>
                </a:moveTo>
                <a:lnTo>
                  <a:pt x="642680" y="183868"/>
                </a:lnTo>
                <a:lnTo>
                  <a:pt x="598283" y="198109"/>
                </a:lnTo>
                <a:lnTo>
                  <a:pt x="568650" y="230830"/>
                </a:lnTo>
                <a:lnTo>
                  <a:pt x="564062" y="258709"/>
                </a:lnTo>
                <a:lnTo>
                  <a:pt x="564541" y="266300"/>
                </a:lnTo>
                <a:lnTo>
                  <a:pt x="585194" y="304493"/>
                </a:lnTo>
                <a:lnTo>
                  <a:pt x="619958" y="320094"/>
                </a:lnTo>
                <a:lnTo>
                  <a:pt x="642261" y="322084"/>
                </a:lnTo>
                <a:lnTo>
                  <a:pt x="651475" y="321770"/>
                </a:lnTo>
                <a:lnTo>
                  <a:pt x="691264" y="310566"/>
                </a:lnTo>
                <a:lnTo>
                  <a:pt x="713463" y="293041"/>
                </a:lnTo>
                <a:lnTo>
                  <a:pt x="713463" y="280200"/>
                </a:lnTo>
                <a:lnTo>
                  <a:pt x="643378" y="280200"/>
                </a:lnTo>
                <a:lnTo>
                  <a:pt x="635839" y="277967"/>
                </a:lnTo>
                <a:lnTo>
                  <a:pt x="629696" y="273499"/>
                </a:lnTo>
                <a:lnTo>
                  <a:pt x="623832" y="268752"/>
                </a:lnTo>
                <a:lnTo>
                  <a:pt x="620900" y="262470"/>
                </a:lnTo>
                <a:lnTo>
                  <a:pt x="620900" y="246554"/>
                </a:lnTo>
                <a:lnTo>
                  <a:pt x="653150" y="224495"/>
                </a:lnTo>
                <a:lnTo>
                  <a:pt x="710531" y="214744"/>
                </a:lnTo>
                <a:lnTo>
                  <a:pt x="710531" y="172814"/>
                </a:lnTo>
                <a:close/>
              </a:path>
              <a:path w="1978660" h="409575">
                <a:moveTo>
                  <a:pt x="765398" y="277269"/>
                </a:moveTo>
                <a:lnTo>
                  <a:pt x="725190" y="277269"/>
                </a:lnTo>
                <a:lnTo>
                  <a:pt x="720583" y="284310"/>
                </a:lnTo>
                <a:lnTo>
                  <a:pt x="715557" y="290776"/>
                </a:lnTo>
                <a:lnTo>
                  <a:pt x="713463" y="293041"/>
                </a:lnTo>
                <a:lnTo>
                  <a:pt x="713463" y="317058"/>
                </a:lnTo>
                <a:lnTo>
                  <a:pt x="765398" y="317058"/>
                </a:lnTo>
                <a:lnTo>
                  <a:pt x="765398" y="277269"/>
                </a:lnTo>
                <a:close/>
              </a:path>
              <a:path w="1978660" h="409575">
                <a:moveTo>
                  <a:pt x="725190" y="277269"/>
                </a:moveTo>
                <a:lnTo>
                  <a:pt x="713463" y="278106"/>
                </a:lnTo>
                <a:lnTo>
                  <a:pt x="713463" y="293041"/>
                </a:lnTo>
                <a:lnTo>
                  <a:pt x="715557" y="290776"/>
                </a:lnTo>
                <a:lnTo>
                  <a:pt x="720583" y="284310"/>
                </a:lnTo>
                <a:lnTo>
                  <a:pt x="725190" y="277269"/>
                </a:lnTo>
                <a:close/>
              </a:path>
              <a:path w="1978660" h="409575">
                <a:moveTo>
                  <a:pt x="765398" y="171722"/>
                </a:moveTo>
                <a:lnTo>
                  <a:pt x="717232" y="171722"/>
                </a:lnTo>
                <a:lnTo>
                  <a:pt x="717232" y="213606"/>
                </a:lnTo>
                <a:lnTo>
                  <a:pt x="710531" y="214744"/>
                </a:lnTo>
                <a:lnTo>
                  <a:pt x="702992" y="252557"/>
                </a:lnTo>
                <a:lnTo>
                  <a:pt x="668438" y="278420"/>
                </a:lnTo>
                <a:lnTo>
                  <a:pt x="652313" y="280200"/>
                </a:lnTo>
                <a:lnTo>
                  <a:pt x="713463" y="280200"/>
                </a:lnTo>
                <a:lnTo>
                  <a:pt x="713463" y="278106"/>
                </a:lnTo>
                <a:lnTo>
                  <a:pt x="725190" y="277269"/>
                </a:lnTo>
                <a:lnTo>
                  <a:pt x="765398" y="277269"/>
                </a:lnTo>
                <a:lnTo>
                  <a:pt x="765398" y="171722"/>
                </a:lnTo>
                <a:close/>
              </a:path>
              <a:path w="1978660" h="409575">
                <a:moveTo>
                  <a:pt x="717232" y="171722"/>
                </a:moveTo>
                <a:lnTo>
                  <a:pt x="710531" y="172814"/>
                </a:lnTo>
                <a:lnTo>
                  <a:pt x="710531" y="214744"/>
                </a:lnTo>
                <a:lnTo>
                  <a:pt x="717232" y="213606"/>
                </a:lnTo>
                <a:lnTo>
                  <a:pt x="717232" y="171722"/>
                </a:lnTo>
                <a:close/>
              </a:path>
              <a:path w="1978660" h="409575">
                <a:moveTo>
                  <a:pt x="757752" y="131095"/>
                </a:moveTo>
                <a:lnTo>
                  <a:pt x="668647" y="131095"/>
                </a:lnTo>
                <a:lnTo>
                  <a:pt x="677600" y="131723"/>
                </a:lnTo>
                <a:lnTo>
                  <a:pt x="685610" y="133608"/>
                </a:lnTo>
                <a:lnTo>
                  <a:pt x="710531" y="165439"/>
                </a:lnTo>
                <a:lnTo>
                  <a:pt x="710531" y="172814"/>
                </a:lnTo>
                <a:lnTo>
                  <a:pt x="717232" y="171722"/>
                </a:lnTo>
                <a:lnTo>
                  <a:pt x="765398" y="171722"/>
                </a:lnTo>
                <a:lnTo>
                  <a:pt x="765398" y="165439"/>
                </a:lnTo>
                <a:lnTo>
                  <a:pt x="764639" y="153686"/>
                </a:lnTo>
                <a:lnTo>
                  <a:pt x="762362" y="142718"/>
                </a:lnTo>
                <a:lnTo>
                  <a:pt x="758566" y="132535"/>
                </a:lnTo>
                <a:lnTo>
                  <a:pt x="757752" y="131095"/>
                </a:lnTo>
                <a:close/>
              </a:path>
              <a:path w="1978660" h="409575">
                <a:moveTo>
                  <a:pt x="670742" y="84185"/>
                </a:moveTo>
                <a:lnTo>
                  <a:pt x="628020" y="91724"/>
                </a:lnTo>
                <a:lnTo>
                  <a:pt x="593676" y="112666"/>
                </a:lnTo>
                <a:lnTo>
                  <a:pt x="572734" y="143660"/>
                </a:lnTo>
                <a:lnTo>
                  <a:pt x="617549" y="165439"/>
                </a:lnTo>
                <a:lnTo>
                  <a:pt x="621136" y="158084"/>
                </a:lnTo>
                <a:lnTo>
                  <a:pt x="625612" y="151513"/>
                </a:lnTo>
                <a:lnTo>
                  <a:pt x="660087" y="131697"/>
                </a:lnTo>
                <a:lnTo>
                  <a:pt x="668647" y="131095"/>
                </a:lnTo>
                <a:lnTo>
                  <a:pt x="757752" y="131095"/>
                </a:lnTo>
                <a:lnTo>
                  <a:pt x="753252" y="123137"/>
                </a:lnTo>
                <a:lnTo>
                  <a:pt x="720164" y="94656"/>
                </a:lnTo>
                <a:lnTo>
                  <a:pt x="684354" y="84840"/>
                </a:lnTo>
                <a:lnTo>
                  <a:pt x="670742" y="84185"/>
                </a:lnTo>
                <a:close/>
              </a:path>
              <a:path w="1978660" h="409575">
                <a:moveTo>
                  <a:pt x="1063789" y="273080"/>
                </a:moveTo>
                <a:lnTo>
                  <a:pt x="896945" y="273080"/>
                </a:lnTo>
                <a:lnTo>
                  <a:pt x="896945" y="291143"/>
                </a:lnTo>
                <a:lnTo>
                  <a:pt x="934876" y="316665"/>
                </a:lnTo>
                <a:lnTo>
                  <a:pt x="969823" y="322084"/>
                </a:lnTo>
                <a:lnTo>
                  <a:pt x="985922" y="321115"/>
                </a:lnTo>
                <a:lnTo>
                  <a:pt x="1028879" y="306587"/>
                </a:lnTo>
                <a:lnTo>
                  <a:pt x="1061705" y="276352"/>
                </a:lnTo>
                <a:lnTo>
                  <a:pt x="1063789" y="273080"/>
                </a:lnTo>
                <a:close/>
              </a:path>
              <a:path w="1978660" h="409575">
                <a:moveTo>
                  <a:pt x="900296" y="0"/>
                </a:moveTo>
                <a:lnTo>
                  <a:pt x="845429" y="0"/>
                </a:lnTo>
                <a:lnTo>
                  <a:pt x="845429" y="317058"/>
                </a:lnTo>
                <a:lnTo>
                  <a:pt x="896945" y="317058"/>
                </a:lnTo>
                <a:lnTo>
                  <a:pt x="896945" y="291143"/>
                </a:lnTo>
                <a:lnTo>
                  <a:pt x="891501" y="283970"/>
                </a:lnTo>
                <a:lnTo>
                  <a:pt x="896945" y="273080"/>
                </a:lnTo>
                <a:lnTo>
                  <a:pt x="1063789" y="273080"/>
                </a:lnTo>
                <a:lnTo>
                  <a:pt x="1064589" y="271824"/>
                </a:lnTo>
                <a:lnTo>
                  <a:pt x="963540" y="271824"/>
                </a:lnTo>
                <a:lnTo>
                  <a:pt x="954745" y="271274"/>
                </a:lnTo>
                <a:lnTo>
                  <a:pt x="918097" y="252557"/>
                </a:lnTo>
                <a:lnTo>
                  <a:pt x="900793" y="212899"/>
                </a:lnTo>
                <a:lnTo>
                  <a:pt x="900296" y="203135"/>
                </a:lnTo>
                <a:lnTo>
                  <a:pt x="900793" y="193554"/>
                </a:lnTo>
                <a:lnTo>
                  <a:pt x="918097" y="153817"/>
                </a:lnTo>
                <a:lnTo>
                  <a:pt x="954745" y="134995"/>
                </a:lnTo>
                <a:lnTo>
                  <a:pt x="963540" y="134446"/>
                </a:lnTo>
                <a:lnTo>
                  <a:pt x="900296" y="134446"/>
                </a:lnTo>
                <a:lnTo>
                  <a:pt x="891919" y="123137"/>
                </a:lnTo>
                <a:lnTo>
                  <a:pt x="898307" y="114446"/>
                </a:lnTo>
                <a:lnTo>
                  <a:pt x="900296" y="112401"/>
                </a:lnTo>
                <a:lnTo>
                  <a:pt x="900296" y="0"/>
                </a:lnTo>
                <a:close/>
              </a:path>
              <a:path w="1978660" h="409575">
                <a:moveTo>
                  <a:pt x="896945" y="273080"/>
                </a:moveTo>
                <a:lnTo>
                  <a:pt x="891501" y="283970"/>
                </a:lnTo>
                <a:lnTo>
                  <a:pt x="896945" y="291143"/>
                </a:lnTo>
                <a:lnTo>
                  <a:pt x="896945" y="273080"/>
                </a:lnTo>
                <a:close/>
              </a:path>
              <a:path w="1978660" h="409575">
                <a:moveTo>
                  <a:pt x="970242" y="84185"/>
                </a:moveTo>
                <a:lnTo>
                  <a:pt x="923751" y="94656"/>
                </a:lnTo>
                <a:lnTo>
                  <a:pt x="900296" y="112401"/>
                </a:lnTo>
                <a:lnTo>
                  <a:pt x="900296" y="134446"/>
                </a:lnTo>
                <a:lnTo>
                  <a:pt x="963540" y="134446"/>
                </a:lnTo>
                <a:lnTo>
                  <a:pt x="972702" y="135022"/>
                </a:lnTo>
                <a:lnTo>
                  <a:pt x="1010031" y="154131"/>
                </a:lnTo>
                <a:lnTo>
                  <a:pt x="1027517" y="193397"/>
                </a:lnTo>
                <a:lnTo>
                  <a:pt x="1028041" y="203135"/>
                </a:lnTo>
                <a:lnTo>
                  <a:pt x="1027517" y="212899"/>
                </a:lnTo>
                <a:lnTo>
                  <a:pt x="1010031" y="252557"/>
                </a:lnTo>
                <a:lnTo>
                  <a:pt x="972702" y="271274"/>
                </a:lnTo>
                <a:lnTo>
                  <a:pt x="963540" y="271824"/>
                </a:lnTo>
                <a:lnTo>
                  <a:pt x="1064589" y="271824"/>
                </a:lnTo>
                <a:lnTo>
                  <a:pt x="1081233" y="234757"/>
                </a:lnTo>
                <a:lnTo>
                  <a:pt x="1085002" y="203135"/>
                </a:lnTo>
                <a:lnTo>
                  <a:pt x="1084034" y="186800"/>
                </a:lnTo>
                <a:lnTo>
                  <a:pt x="1069506" y="142822"/>
                </a:lnTo>
                <a:lnTo>
                  <a:pt x="1040763" y="108740"/>
                </a:lnTo>
                <a:lnTo>
                  <a:pt x="1000921" y="88164"/>
                </a:lnTo>
                <a:lnTo>
                  <a:pt x="985974" y="85180"/>
                </a:lnTo>
                <a:lnTo>
                  <a:pt x="970242" y="84185"/>
                </a:lnTo>
                <a:close/>
              </a:path>
              <a:path w="1978660" h="409575">
                <a:moveTo>
                  <a:pt x="900296" y="112401"/>
                </a:moveTo>
                <a:lnTo>
                  <a:pt x="898307" y="114446"/>
                </a:lnTo>
                <a:lnTo>
                  <a:pt x="891919" y="123137"/>
                </a:lnTo>
                <a:lnTo>
                  <a:pt x="900296" y="134446"/>
                </a:lnTo>
                <a:lnTo>
                  <a:pt x="900296" y="112401"/>
                </a:lnTo>
                <a:close/>
              </a:path>
              <a:path w="1978660" h="409575">
                <a:moveTo>
                  <a:pt x="1211020" y="89211"/>
                </a:moveTo>
                <a:lnTo>
                  <a:pt x="1156152" y="89211"/>
                </a:lnTo>
                <a:lnTo>
                  <a:pt x="1156152" y="317058"/>
                </a:lnTo>
                <a:lnTo>
                  <a:pt x="1211020" y="317058"/>
                </a:lnTo>
                <a:lnTo>
                  <a:pt x="1211020" y="89211"/>
                </a:lnTo>
                <a:close/>
              </a:path>
              <a:path w="1978660" h="409575">
                <a:moveTo>
                  <a:pt x="1211020" y="5026"/>
                </a:moveTo>
                <a:lnTo>
                  <a:pt x="1156152" y="5026"/>
                </a:lnTo>
                <a:lnTo>
                  <a:pt x="1156152" y="63662"/>
                </a:lnTo>
                <a:lnTo>
                  <a:pt x="1211020" y="63662"/>
                </a:lnTo>
                <a:lnTo>
                  <a:pt x="1211020" y="5026"/>
                </a:lnTo>
                <a:close/>
              </a:path>
              <a:path w="1978660" h="409575">
                <a:moveTo>
                  <a:pt x="1345865" y="0"/>
                </a:moveTo>
                <a:lnTo>
                  <a:pt x="1290998" y="0"/>
                </a:lnTo>
                <a:lnTo>
                  <a:pt x="1290998" y="317058"/>
                </a:lnTo>
                <a:lnTo>
                  <a:pt x="1345865" y="317058"/>
                </a:lnTo>
                <a:lnTo>
                  <a:pt x="1345865" y="0"/>
                </a:lnTo>
                <a:close/>
              </a:path>
              <a:path w="1978660" h="409575">
                <a:moveTo>
                  <a:pt x="1480710" y="89211"/>
                </a:moveTo>
                <a:lnTo>
                  <a:pt x="1425843" y="89211"/>
                </a:lnTo>
                <a:lnTo>
                  <a:pt x="1425843" y="317058"/>
                </a:lnTo>
                <a:lnTo>
                  <a:pt x="1480710" y="317058"/>
                </a:lnTo>
                <a:lnTo>
                  <a:pt x="1480710" y="89211"/>
                </a:lnTo>
                <a:close/>
              </a:path>
              <a:path w="1978660" h="409575">
                <a:moveTo>
                  <a:pt x="1480710" y="5026"/>
                </a:moveTo>
                <a:lnTo>
                  <a:pt x="1425843" y="5026"/>
                </a:lnTo>
                <a:lnTo>
                  <a:pt x="1425843" y="63662"/>
                </a:lnTo>
                <a:lnTo>
                  <a:pt x="1480710" y="63662"/>
                </a:lnTo>
                <a:lnTo>
                  <a:pt x="1480710" y="5026"/>
                </a:lnTo>
                <a:close/>
              </a:path>
              <a:path w="1978660" h="409575">
                <a:moveTo>
                  <a:pt x="1638592" y="138215"/>
                </a:moveTo>
                <a:lnTo>
                  <a:pt x="1583724" y="138215"/>
                </a:lnTo>
                <a:lnTo>
                  <a:pt x="1583724" y="238736"/>
                </a:lnTo>
                <a:lnTo>
                  <a:pt x="1595504" y="286876"/>
                </a:lnTo>
                <a:lnTo>
                  <a:pt x="1630320" y="314336"/>
                </a:lnTo>
                <a:lnTo>
                  <a:pt x="1664559" y="319571"/>
                </a:lnTo>
                <a:lnTo>
                  <a:pt x="1668748" y="319571"/>
                </a:lnTo>
                <a:lnTo>
                  <a:pt x="1673355" y="319292"/>
                </a:lnTo>
                <a:lnTo>
                  <a:pt x="1683407" y="318175"/>
                </a:lnTo>
                <a:lnTo>
                  <a:pt x="1687875" y="317616"/>
                </a:lnTo>
                <a:lnTo>
                  <a:pt x="1691784" y="317058"/>
                </a:lnTo>
                <a:lnTo>
                  <a:pt x="1691784" y="271405"/>
                </a:lnTo>
                <a:lnTo>
                  <a:pt x="1668189" y="271405"/>
                </a:lnTo>
                <a:lnTo>
                  <a:pt x="1660790" y="270009"/>
                </a:lnTo>
                <a:lnTo>
                  <a:pt x="1638592" y="243343"/>
                </a:lnTo>
                <a:lnTo>
                  <a:pt x="1638592" y="138215"/>
                </a:lnTo>
                <a:close/>
              </a:path>
              <a:path w="1978660" h="409575">
                <a:moveTo>
                  <a:pt x="1691784" y="270148"/>
                </a:moveTo>
                <a:lnTo>
                  <a:pt x="1681313" y="271265"/>
                </a:lnTo>
                <a:lnTo>
                  <a:pt x="1679079" y="271405"/>
                </a:lnTo>
                <a:lnTo>
                  <a:pt x="1691784" y="271405"/>
                </a:lnTo>
                <a:lnTo>
                  <a:pt x="1691784" y="270148"/>
                </a:lnTo>
                <a:close/>
              </a:path>
              <a:path w="1978660" h="409575">
                <a:moveTo>
                  <a:pt x="1690946" y="89211"/>
                </a:moveTo>
                <a:lnTo>
                  <a:pt x="1544354" y="89211"/>
                </a:lnTo>
                <a:lnTo>
                  <a:pt x="1544354" y="138215"/>
                </a:lnTo>
                <a:lnTo>
                  <a:pt x="1690946" y="138215"/>
                </a:lnTo>
                <a:lnTo>
                  <a:pt x="1690946" y="89211"/>
                </a:lnTo>
                <a:close/>
              </a:path>
              <a:path w="1978660" h="409575">
                <a:moveTo>
                  <a:pt x="1638592" y="37276"/>
                </a:moveTo>
                <a:lnTo>
                  <a:pt x="1583724" y="37276"/>
                </a:lnTo>
                <a:lnTo>
                  <a:pt x="1583724" y="54867"/>
                </a:lnTo>
                <a:lnTo>
                  <a:pt x="1583148" y="62746"/>
                </a:lnTo>
                <a:lnTo>
                  <a:pt x="1548542" y="89211"/>
                </a:lnTo>
                <a:lnTo>
                  <a:pt x="1638592" y="89211"/>
                </a:lnTo>
                <a:lnTo>
                  <a:pt x="1638592" y="37276"/>
                </a:lnTo>
                <a:close/>
              </a:path>
              <a:path w="1978660" h="409575">
                <a:moveTo>
                  <a:pt x="1756739" y="356847"/>
                </a:moveTo>
                <a:lnTo>
                  <a:pt x="1756739" y="402500"/>
                </a:lnTo>
                <a:lnTo>
                  <a:pt x="1761486" y="405013"/>
                </a:lnTo>
                <a:lnTo>
                  <a:pt x="1766791" y="406689"/>
                </a:lnTo>
                <a:lnTo>
                  <a:pt x="1772655" y="407526"/>
                </a:lnTo>
                <a:lnTo>
                  <a:pt x="1778519" y="408643"/>
                </a:lnTo>
                <a:lnTo>
                  <a:pt x="1784522" y="409202"/>
                </a:lnTo>
                <a:lnTo>
                  <a:pt x="1790665" y="409202"/>
                </a:lnTo>
                <a:lnTo>
                  <a:pt x="1828360" y="400825"/>
                </a:lnTo>
                <a:lnTo>
                  <a:pt x="1863725" y="369229"/>
                </a:lnTo>
                <a:lnTo>
                  <a:pt x="1869105" y="360617"/>
                </a:lnTo>
                <a:lnTo>
                  <a:pt x="1779915" y="360617"/>
                </a:lnTo>
                <a:lnTo>
                  <a:pt x="1775028" y="360198"/>
                </a:lnTo>
                <a:lnTo>
                  <a:pt x="1764697" y="358523"/>
                </a:lnTo>
                <a:lnTo>
                  <a:pt x="1760369" y="357685"/>
                </a:lnTo>
                <a:lnTo>
                  <a:pt x="1756739" y="356847"/>
                </a:lnTo>
                <a:close/>
              </a:path>
              <a:path w="1978660" h="409575">
                <a:moveTo>
                  <a:pt x="1832268" y="317154"/>
                </a:moveTo>
                <a:lnTo>
                  <a:pt x="1811607" y="351821"/>
                </a:lnTo>
                <a:lnTo>
                  <a:pt x="1784382" y="360617"/>
                </a:lnTo>
                <a:lnTo>
                  <a:pt x="1869105" y="360617"/>
                </a:lnTo>
                <a:lnTo>
                  <a:pt x="1869425" y="360067"/>
                </a:lnTo>
                <a:lnTo>
                  <a:pt x="1874406" y="350591"/>
                </a:lnTo>
                <a:lnTo>
                  <a:pt x="1879039" y="340094"/>
                </a:lnTo>
                <a:lnTo>
                  <a:pt x="1841344" y="340094"/>
                </a:lnTo>
                <a:lnTo>
                  <a:pt x="1832268" y="317154"/>
                </a:lnTo>
                <a:close/>
              </a:path>
              <a:path w="1978660" h="409575">
                <a:moveTo>
                  <a:pt x="1842182" y="294022"/>
                </a:moveTo>
                <a:lnTo>
                  <a:pt x="1832268" y="317154"/>
                </a:lnTo>
                <a:lnTo>
                  <a:pt x="1841344" y="340094"/>
                </a:lnTo>
                <a:lnTo>
                  <a:pt x="1842182" y="294022"/>
                </a:lnTo>
                <a:close/>
              </a:path>
              <a:path w="1978660" h="409575">
                <a:moveTo>
                  <a:pt x="1897268" y="294022"/>
                </a:moveTo>
                <a:lnTo>
                  <a:pt x="1842182" y="294022"/>
                </a:lnTo>
                <a:lnTo>
                  <a:pt x="1841344" y="340094"/>
                </a:lnTo>
                <a:lnTo>
                  <a:pt x="1879039" y="340094"/>
                </a:lnTo>
                <a:lnTo>
                  <a:pt x="1897268" y="294022"/>
                </a:lnTo>
                <a:close/>
              </a:path>
              <a:path w="1978660" h="409575">
                <a:moveTo>
                  <a:pt x="1801136" y="89211"/>
                </a:moveTo>
                <a:lnTo>
                  <a:pt x="1742080" y="89211"/>
                </a:lnTo>
                <a:lnTo>
                  <a:pt x="1832268" y="317154"/>
                </a:lnTo>
                <a:lnTo>
                  <a:pt x="1842182" y="294022"/>
                </a:lnTo>
                <a:lnTo>
                  <a:pt x="1897268" y="294022"/>
                </a:lnTo>
                <a:lnTo>
                  <a:pt x="1905057" y="274337"/>
                </a:lnTo>
                <a:lnTo>
                  <a:pt x="1849721" y="274337"/>
                </a:lnTo>
                <a:lnTo>
                  <a:pt x="1860160" y="246372"/>
                </a:lnTo>
                <a:lnTo>
                  <a:pt x="1801136" y="89211"/>
                </a:lnTo>
                <a:close/>
              </a:path>
              <a:path w="1978660" h="409575">
                <a:moveTo>
                  <a:pt x="1860160" y="246372"/>
                </a:moveTo>
                <a:lnTo>
                  <a:pt x="1849721" y="274337"/>
                </a:lnTo>
                <a:lnTo>
                  <a:pt x="1870662" y="274337"/>
                </a:lnTo>
                <a:lnTo>
                  <a:pt x="1860160" y="246372"/>
                </a:lnTo>
                <a:close/>
              </a:path>
              <a:path w="1978660" h="409575">
                <a:moveTo>
                  <a:pt x="1978303" y="89211"/>
                </a:moveTo>
                <a:lnTo>
                  <a:pt x="1918829" y="89211"/>
                </a:lnTo>
                <a:lnTo>
                  <a:pt x="1860160" y="246372"/>
                </a:lnTo>
                <a:lnTo>
                  <a:pt x="1870662" y="274337"/>
                </a:lnTo>
                <a:lnTo>
                  <a:pt x="1905057" y="274337"/>
                </a:lnTo>
                <a:lnTo>
                  <a:pt x="1978303" y="892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213039"/>
            <a:ext cx="19716677" cy="107918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523544"/>
            <a:ext cx="19706206" cy="1058606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3350" y="3507851"/>
            <a:ext cx="6350479" cy="70144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4521" y="5536166"/>
            <a:ext cx="5013531" cy="36731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9830" y="6442631"/>
            <a:ext cx="3346726" cy="97913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95361" y="5557108"/>
            <a:ext cx="4789409" cy="32208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895309" y="5536166"/>
            <a:ext cx="5400244" cy="32208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65991" y="6442631"/>
            <a:ext cx="6515563" cy="97913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028077" y="6442631"/>
            <a:ext cx="4543492" cy="12781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78005" y="418835"/>
            <a:ext cx="19737705" cy="10586085"/>
            <a:chOff x="178005" y="418835"/>
            <a:chExt cx="19737705" cy="105860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946" y="418835"/>
              <a:ext cx="19706206" cy="1058606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005" y="3717164"/>
              <a:ext cx="3109852" cy="669089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8688" y="3717164"/>
              <a:ext cx="3088911" cy="671183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37488" y="3717164"/>
              <a:ext cx="3099381" cy="671183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46288" y="3706693"/>
              <a:ext cx="3047027" cy="671183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55087" y="3738106"/>
              <a:ext cx="3088911" cy="669089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805771" y="3738106"/>
              <a:ext cx="3099382" cy="670136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98946" y="418835"/>
              <a:ext cx="19716750" cy="10586085"/>
            </a:xfrm>
            <a:custGeom>
              <a:avLst/>
              <a:gdLst/>
              <a:ahLst/>
              <a:cxnLst/>
              <a:rect l="l" t="t" r="r" b="b"/>
              <a:pathLst>
                <a:path w="19716750" h="10586085">
                  <a:moveTo>
                    <a:pt x="157063" y="0"/>
                  </a:moveTo>
                  <a:lnTo>
                    <a:pt x="107419" y="8007"/>
                  </a:lnTo>
                  <a:lnTo>
                    <a:pt x="64303" y="30304"/>
                  </a:lnTo>
                  <a:lnTo>
                    <a:pt x="30304" y="64303"/>
                  </a:lnTo>
                  <a:lnTo>
                    <a:pt x="8007" y="107419"/>
                  </a:lnTo>
                  <a:lnTo>
                    <a:pt x="0" y="157063"/>
                  </a:lnTo>
                  <a:lnTo>
                    <a:pt x="0" y="10429001"/>
                  </a:lnTo>
                  <a:lnTo>
                    <a:pt x="8007" y="10478646"/>
                  </a:lnTo>
                  <a:lnTo>
                    <a:pt x="30304" y="10521761"/>
                  </a:lnTo>
                  <a:lnTo>
                    <a:pt x="64304" y="10555761"/>
                  </a:lnTo>
                  <a:lnTo>
                    <a:pt x="107419" y="10578057"/>
                  </a:lnTo>
                  <a:lnTo>
                    <a:pt x="157062" y="10586065"/>
                  </a:lnTo>
                  <a:lnTo>
                    <a:pt x="157062" y="10575594"/>
                  </a:lnTo>
                  <a:lnTo>
                    <a:pt x="110728" y="10568120"/>
                  </a:lnTo>
                  <a:lnTo>
                    <a:pt x="70487" y="10547310"/>
                  </a:lnTo>
                  <a:lnTo>
                    <a:pt x="38754" y="10515577"/>
                  </a:lnTo>
                  <a:lnTo>
                    <a:pt x="17944" y="10475336"/>
                  </a:lnTo>
                  <a:lnTo>
                    <a:pt x="10470" y="10429001"/>
                  </a:lnTo>
                  <a:lnTo>
                    <a:pt x="10470" y="157063"/>
                  </a:lnTo>
                  <a:lnTo>
                    <a:pt x="17944" y="110728"/>
                  </a:lnTo>
                  <a:lnTo>
                    <a:pt x="38754" y="70487"/>
                  </a:lnTo>
                  <a:lnTo>
                    <a:pt x="70487" y="38754"/>
                  </a:lnTo>
                  <a:lnTo>
                    <a:pt x="110728" y="17944"/>
                  </a:lnTo>
                  <a:lnTo>
                    <a:pt x="157063" y="10470"/>
                  </a:lnTo>
                  <a:lnTo>
                    <a:pt x="157063" y="0"/>
                  </a:lnTo>
                  <a:close/>
                </a:path>
                <a:path w="19716750" h="10586085">
                  <a:moveTo>
                    <a:pt x="19549142" y="10575594"/>
                  </a:moveTo>
                  <a:lnTo>
                    <a:pt x="157062" y="10575594"/>
                  </a:lnTo>
                  <a:lnTo>
                    <a:pt x="157062" y="10586065"/>
                  </a:lnTo>
                  <a:lnTo>
                    <a:pt x="19549142" y="10586065"/>
                  </a:lnTo>
                  <a:lnTo>
                    <a:pt x="19549142" y="10575594"/>
                  </a:lnTo>
                  <a:close/>
                </a:path>
                <a:path w="19716750" h="10586085">
                  <a:moveTo>
                    <a:pt x="19706206" y="10429001"/>
                  </a:moveTo>
                  <a:lnTo>
                    <a:pt x="19549142" y="10586065"/>
                  </a:lnTo>
                  <a:lnTo>
                    <a:pt x="19598787" y="10578057"/>
                  </a:lnTo>
                  <a:lnTo>
                    <a:pt x="19641903" y="10555760"/>
                  </a:lnTo>
                  <a:lnTo>
                    <a:pt x="19675902" y="10521760"/>
                  </a:lnTo>
                  <a:lnTo>
                    <a:pt x="19698199" y="10478645"/>
                  </a:lnTo>
                  <a:lnTo>
                    <a:pt x="19706206" y="10429001"/>
                  </a:lnTo>
                  <a:close/>
                </a:path>
                <a:path w="19716750" h="10586085">
                  <a:moveTo>
                    <a:pt x="19549142" y="0"/>
                  </a:moveTo>
                  <a:lnTo>
                    <a:pt x="19549142" y="10470"/>
                  </a:lnTo>
                  <a:lnTo>
                    <a:pt x="19595477" y="17944"/>
                  </a:lnTo>
                  <a:lnTo>
                    <a:pt x="19635718" y="38754"/>
                  </a:lnTo>
                  <a:lnTo>
                    <a:pt x="19667451" y="70487"/>
                  </a:lnTo>
                  <a:lnTo>
                    <a:pt x="19688262" y="110728"/>
                  </a:lnTo>
                  <a:lnTo>
                    <a:pt x="19695735" y="157063"/>
                  </a:lnTo>
                  <a:lnTo>
                    <a:pt x="19695735" y="10429001"/>
                  </a:lnTo>
                  <a:lnTo>
                    <a:pt x="19716677" y="10429001"/>
                  </a:lnTo>
                  <a:lnTo>
                    <a:pt x="19716677" y="157063"/>
                  </a:lnTo>
                  <a:lnTo>
                    <a:pt x="19706206" y="157063"/>
                  </a:lnTo>
                  <a:lnTo>
                    <a:pt x="19698199" y="107419"/>
                  </a:lnTo>
                  <a:lnTo>
                    <a:pt x="19675902" y="64303"/>
                  </a:lnTo>
                  <a:lnTo>
                    <a:pt x="19641902" y="30304"/>
                  </a:lnTo>
                  <a:lnTo>
                    <a:pt x="19598787" y="8007"/>
                  </a:lnTo>
                  <a:lnTo>
                    <a:pt x="19549142" y="0"/>
                  </a:lnTo>
                  <a:close/>
                </a:path>
                <a:path w="19716750" h="10586085">
                  <a:moveTo>
                    <a:pt x="19549142" y="0"/>
                  </a:moveTo>
                  <a:lnTo>
                    <a:pt x="157063" y="0"/>
                  </a:lnTo>
                  <a:lnTo>
                    <a:pt x="157063" y="10470"/>
                  </a:lnTo>
                  <a:lnTo>
                    <a:pt x="19549142" y="10470"/>
                  </a:lnTo>
                  <a:lnTo>
                    <a:pt x="19549142" y="0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893" y="356010"/>
            <a:ext cx="19716677" cy="105860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397893" y="213040"/>
            <a:ext cx="19716750" cy="10792460"/>
            <a:chOff x="397893" y="213040"/>
            <a:chExt cx="19716750" cy="10792460"/>
          </a:xfrm>
        </p:grpSpPr>
        <p:sp>
          <p:nvSpPr>
            <p:cNvPr id="4" name="object 4" descr=""/>
            <p:cNvSpPr/>
            <p:nvPr/>
          </p:nvSpPr>
          <p:spPr>
            <a:xfrm>
              <a:off x="18953671" y="213040"/>
              <a:ext cx="934085" cy="177165"/>
            </a:xfrm>
            <a:custGeom>
              <a:avLst/>
              <a:gdLst/>
              <a:ahLst/>
              <a:cxnLst/>
              <a:rect l="l" t="t" r="r" b="b"/>
              <a:pathLst>
                <a:path w="934084" h="177165">
                  <a:moveTo>
                    <a:pt x="27182" y="2764"/>
                  </a:moveTo>
                  <a:lnTo>
                    <a:pt x="0" y="2764"/>
                  </a:lnTo>
                  <a:lnTo>
                    <a:pt x="0" y="174382"/>
                  </a:lnTo>
                  <a:lnTo>
                    <a:pt x="101358" y="174382"/>
                  </a:lnTo>
                  <a:lnTo>
                    <a:pt x="101358" y="150194"/>
                  </a:lnTo>
                  <a:lnTo>
                    <a:pt x="27182" y="150194"/>
                  </a:lnTo>
                  <a:lnTo>
                    <a:pt x="27182" y="2764"/>
                  </a:lnTo>
                  <a:close/>
                </a:path>
                <a:path w="934084" h="177165">
                  <a:moveTo>
                    <a:pt x="219194" y="0"/>
                  </a:moveTo>
                  <a:lnTo>
                    <a:pt x="176606" y="10251"/>
                  </a:lnTo>
                  <a:lnTo>
                    <a:pt x="145594" y="38009"/>
                  </a:lnTo>
                  <a:lnTo>
                    <a:pt x="131153" y="79085"/>
                  </a:lnTo>
                  <a:lnTo>
                    <a:pt x="130736" y="88458"/>
                  </a:lnTo>
                  <a:lnTo>
                    <a:pt x="131153" y="97830"/>
                  </a:lnTo>
                  <a:lnTo>
                    <a:pt x="145594" y="138791"/>
                  </a:lnTo>
                  <a:lnTo>
                    <a:pt x="176692" y="166794"/>
                  </a:lnTo>
                  <a:lnTo>
                    <a:pt x="219194" y="177146"/>
                  </a:lnTo>
                  <a:lnTo>
                    <a:pt x="228365" y="176728"/>
                  </a:lnTo>
                  <a:lnTo>
                    <a:pt x="269067" y="162461"/>
                  </a:lnTo>
                  <a:lnTo>
                    <a:pt x="281573" y="152267"/>
                  </a:lnTo>
                  <a:lnTo>
                    <a:pt x="210440" y="152267"/>
                  </a:lnTo>
                  <a:lnTo>
                    <a:pt x="202301" y="150655"/>
                  </a:lnTo>
                  <a:lnTo>
                    <a:pt x="169666" y="128233"/>
                  </a:lnTo>
                  <a:lnTo>
                    <a:pt x="157918" y="88458"/>
                  </a:lnTo>
                  <a:lnTo>
                    <a:pt x="158192" y="81792"/>
                  </a:lnTo>
                  <a:lnTo>
                    <a:pt x="180724" y="37241"/>
                  </a:lnTo>
                  <a:lnTo>
                    <a:pt x="210287" y="24648"/>
                  </a:lnTo>
                  <a:lnTo>
                    <a:pt x="281572" y="24648"/>
                  </a:lnTo>
                  <a:lnTo>
                    <a:pt x="275833" y="19465"/>
                  </a:lnTo>
                  <a:lnTo>
                    <a:pt x="237335" y="1670"/>
                  </a:lnTo>
                  <a:lnTo>
                    <a:pt x="228451" y="417"/>
                  </a:lnTo>
                  <a:lnTo>
                    <a:pt x="219194" y="0"/>
                  </a:lnTo>
                  <a:close/>
                </a:path>
                <a:path w="934084" h="177165">
                  <a:moveTo>
                    <a:pt x="281572" y="24648"/>
                  </a:moveTo>
                  <a:lnTo>
                    <a:pt x="228101" y="24648"/>
                  </a:lnTo>
                  <a:lnTo>
                    <a:pt x="236240" y="26261"/>
                  </a:lnTo>
                  <a:lnTo>
                    <a:pt x="251137" y="32711"/>
                  </a:lnTo>
                  <a:lnTo>
                    <a:pt x="276093" y="63348"/>
                  </a:lnTo>
                  <a:lnTo>
                    <a:pt x="280700" y="88458"/>
                  </a:lnTo>
                  <a:lnTo>
                    <a:pt x="280412" y="95138"/>
                  </a:lnTo>
                  <a:lnTo>
                    <a:pt x="263192" y="134069"/>
                  </a:lnTo>
                  <a:lnTo>
                    <a:pt x="228101" y="152267"/>
                  </a:lnTo>
                  <a:lnTo>
                    <a:pt x="281573" y="152267"/>
                  </a:lnTo>
                  <a:lnTo>
                    <a:pt x="303764" y="115453"/>
                  </a:lnTo>
                  <a:lnTo>
                    <a:pt x="307652" y="88458"/>
                  </a:lnTo>
                  <a:lnTo>
                    <a:pt x="307234" y="79085"/>
                  </a:lnTo>
                  <a:lnTo>
                    <a:pt x="292909" y="38124"/>
                  </a:lnTo>
                  <a:lnTo>
                    <a:pt x="282082" y="25109"/>
                  </a:lnTo>
                  <a:lnTo>
                    <a:pt x="281572" y="24648"/>
                  </a:lnTo>
                  <a:close/>
                </a:path>
                <a:path w="934084" h="177165">
                  <a:moveTo>
                    <a:pt x="434103" y="0"/>
                  </a:moveTo>
                  <a:lnTo>
                    <a:pt x="392768" y="10251"/>
                  </a:lnTo>
                  <a:lnTo>
                    <a:pt x="363037" y="38009"/>
                  </a:lnTo>
                  <a:lnTo>
                    <a:pt x="349484" y="79200"/>
                  </a:lnTo>
                  <a:lnTo>
                    <a:pt x="349100" y="88458"/>
                  </a:lnTo>
                  <a:lnTo>
                    <a:pt x="349503" y="97931"/>
                  </a:lnTo>
                  <a:lnTo>
                    <a:pt x="363210" y="139021"/>
                  </a:lnTo>
                  <a:lnTo>
                    <a:pt x="392768" y="166809"/>
                  </a:lnTo>
                  <a:lnTo>
                    <a:pt x="434103" y="177146"/>
                  </a:lnTo>
                  <a:lnTo>
                    <a:pt x="442957" y="176757"/>
                  </a:lnTo>
                  <a:lnTo>
                    <a:pt x="479945" y="163728"/>
                  </a:lnTo>
                  <a:lnTo>
                    <a:pt x="493061" y="152267"/>
                  </a:lnTo>
                  <a:lnTo>
                    <a:pt x="434103" y="152267"/>
                  </a:lnTo>
                  <a:lnTo>
                    <a:pt x="425824" y="151778"/>
                  </a:lnTo>
                  <a:lnTo>
                    <a:pt x="387470" y="128842"/>
                  </a:lnTo>
                  <a:lnTo>
                    <a:pt x="376283" y="88458"/>
                  </a:lnTo>
                  <a:lnTo>
                    <a:pt x="376747" y="79085"/>
                  </a:lnTo>
                  <a:lnTo>
                    <a:pt x="392235" y="42328"/>
                  </a:lnTo>
                  <a:lnTo>
                    <a:pt x="434103" y="24648"/>
                  </a:lnTo>
                  <a:lnTo>
                    <a:pt x="492887" y="24648"/>
                  </a:lnTo>
                  <a:lnTo>
                    <a:pt x="491002" y="22575"/>
                  </a:lnTo>
                  <a:lnTo>
                    <a:pt x="451322" y="1554"/>
                  </a:lnTo>
                  <a:lnTo>
                    <a:pt x="442957" y="388"/>
                  </a:lnTo>
                  <a:lnTo>
                    <a:pt x="434103" y="0"/>
                  </a:lnTo>
                  <a:close/>
                </a:path>
                <a:path w="934084" h="177165">
                  <a:moveTo>
                    <a:pt x="480866" y="121399"/>
                  </a:moveTo>
                  <a:lnTo>
                    <a:pt x="449883" y="150136"/>
                  </a:lnTo>
                  <a:lnTo>
                    <a:pt x="434103" y="152267"/>
                  </a:lnTo>
                  <a:lnTo>
                    <a:pt x="493061" y="152267"/>
                  </a:lnTo>
                  <a:lnTo>
                    <a:pt x="495609" y="149416"/>
                  </a:lnTo>
                  <a:lnTo>
                    <a:pt x="499525" y="144089"/>
                  </a:lnTo>
                  <a:lnTo>
                    <a:pt x="502750" y="138590"/>
                  </a:lnTo>
                  <a:lnTo>
                    <a:pt x="505284" y="132917"/>
                  </a:lnTo>
                  <a:lnTo>
                    <a:pt x="480866" y="121399"/>
                  </a:lnTo>
                  <a:close/>
                </a:path>
                <a:path w="934084" h="177165">
                  <a:moveTo>
                    <a:pt x="492887" y="24648"/>
                  </a:moveTo>
                  <a:lnTo>
                    <a:pt x="434103" y="24648"/>
                  </a:lnTo>
                  <a:lnTo>
                    <a:pt x="442310" y="25195"/>
                  </a:lnTo>
                  <a:lnTo>
                    <a:pt x="449883" y="26836"/>
                  </a:lnTo>
                  <a:lnTo>
                    <a:pt x="480866" y="55747"/>
                  </a:lnTo>
                  <a:lnTo>
                    <a:pt x="505284" y="44229"/>
                  </a:lnTo>
                  <a:lnTo>
                    <a:pt x="502750" y="38470"/>
                  </a:lnTo>
                  <a:lnTo>
                    <a:pt x="499525" y="32941"/>
                  </a:lnTo>
                  <a:lnTo>
                    <a:pt x="495609" y="27643"/>
                  </a:lnTo>
                  <a:lnTo>
                    <a:pt x="492887" y="24648"/>
                  </a:lnTo>
                  <a:close/>
                </a:path>
                <a:path w="934084" h="177165">
                  <a:moveTo>
                    <a:pt x="576544" y="2764"/>
                  </a:moveTo>
                  <a:lnTo>
                    <a:pt x="549362" y="2764"/>
                  </a:lnTo>
                  <a:lnTo>
                    <a:pt x="549362" y="174382"/>
                  </a:lnTo>
                  <a:lnTo>
                    <a:pt x="576544" y="174382"/>
                  </a:lnTo>
                  <a:lnTo>
                    <a:pt x="576544" y="124854"/>
                  </a:lnTo>
                  <a:lnTo>
                    <a:pt x="601423" y="95829"/>
                  </a:lnTo>
                  <a:lnTo>
                    <a:pt x="576544" y="95829"/>
                  </a:lnTo>
                  <a:lnTo>
                    <a:pt x="569403" y="93065"/>
                  </a:lnTo>
                  <a:lnTo>
                    <a:pt x="576544" y="84758"/>
                  </a:lnTo>
                  <a:lnTo>
                    <a:pt x="576544" y="2764"/>
                  </a:lnTo>
                  <a:close/>
                </a:path>
                <a:path w="934084" h="177165">
                  <a:moveTo>
                    <a:pt x="680897" y="2764"/>
                  </a:moveTo>
                  <a:lnTo>
                    <a:pt x="647034" y="2764"/>
                  </a:lnTo>
                  <a:lnTo>
                    <a:pt x="576544" y="84758"/>
                  </a:lnTo>
                  <a:lnTo>
                    <a:pt x="576544" y="95829"/>
                  </a:lnTo>
                  <a:lnTo>
                    <a:pt x="601423" y="95829"/>
                  </a:lnTo>
                  <a:lnTo>
                    <a:pt x="651641" y="174382"/>
                  </a:lnTo>
                  <a:lnTo>
                    <a:pt x="683661" y="174382"/>
                  </a:lnTo>
                  <a:lnTo>
                    <a:pt x="625887" y="83159"/>
                  </a:lnTo>
                  <a:lnTo>
                    <a:pt x="612250" y="83159"/>
                  </a:lnTo>
                  <a:lnTo>
                    <a:pt x="613632" y="63809"/>
                  </a:lnTo>
                  <a:lnTo>
                    <a:pt x="628773" y="63809"/>
                  </a:lnTo>
                  <a:lnTo>
                    <a:pt x="680897" y="2764"/>
                  </a:lnTo>
                  <a:close/>
                </a:path>
                <a:path w="934084" h="177165">
                  <a:moveTo>
                    <a:pt x="576544" y="84758"/>
                  </a:moveTo>
                  <a:lnTo>
                    <a:pt x="569403" y="93065"/>
                  </a:lnTo>
                  <a:lnTo>
                    <a:pt x="576544" y="95829"/>
                  </a:lnTo>
                  <a:lnTo>
                    <a:pt x="576544" y="84758"/>
                  </a:lnTo>
                  <a:close/>
                </a:path>
                <a:path w="934084" h="177165">
                  <a:moveTo>
                    <a:pt x="613632" y="63809"/>
                  </a:moveTo>
                  <a:lnTo>
                    <a:pt x="612250" y="83159"/>
                  </a:lnTo>
                  <a:lnTo>
                    <a:pt x="620080" y="73990"/>
                  </a:lnTo>
                  <a:lnTo>
                    <a:pt x="613632" y="63809"/>
                  </a:lnTo>
                  <a:close/>
                </a:path>
                <a:path w="934084" h="177165">
                  <a:moveTo>
                    <a:pt x="620080" y="73990"/>
                  </a:moveTo>
                  <a:lnTo>
                    <a:pt x="612250" y="83159"/>
                  </a:lnTo>
                  <a:lnTo>
                    <a:pt x="625887" y="83159"/>
                  </a:lnTo>
                  <a:lnTo>
                    <a:pt x="620080" y="73990"/>
                  </a:lnTo>
                  <a:close/>
                </a:path>
                <a:path w="934084" h="177165">
                  <a:moveTo>
                    <a:pt x="628773" y="63809"/>
                  </a:moveTo>
                  <a:lnTo>
                    <a:pt x="613632" y="63809"/>
                  </a:lnTo>
                  <a:lnTo>
                    <a:pt x="620080" y="73990"/>
                  </a:lnTo>
                  <a:lnTo>
                    <a:pt x="628773" y="63809"/>
                  </a:lnTo>
                  <a:close/>
                </a:path>
                <a:path w="934084" h="177165">
                  <a:moveTo>
                    <a:pt x="747217" y="2764"/>
                  </a:moveTo>
                  <a:lnTo>
                    <a:pt x="720035" y="2764"/>
                  </a:lnTo>
                  <a:lnTo>
                    <a:pt x="720035" y="174382"/>
                  </a:lnTo>
                  <a:lnTo>
                    <a:pt x="747217" y="174382"/>
                  </a:lnTo>
                  <a:lnTo>
                    <a:pt x="747217" y="2764"/>
                  </a:lnTo>
                  <a:close/>
                </a:path>
                <a:path w="934084" h="177165">
                  <a:moveTo>
                    <a:pt x="820808" y="2764"/>
                  </a:moveTo>
                  <a:lnTo>
                    <a:pt x="798924" y="2764"/>
                  </a:lnTo>
                  <a:lnTo>
                    <a:pt x="798924" y="174382"/>
                  </a:lnTo>
                  <a:lnTo>
                    <a:pt x="826106" y="174382"/>
                  </a:lnTo>
                  <a:lnTo>
                    <a:pt x="826106" y="54410"/>
                  </a:lnTo>
                  <a:lnTo>
                    <a:pt x="816201" y="40543"/>
                  </a:lnTo>
                  <a:lnTo>
                    <a:pt x="826106" y="38700"/>
                  </a:lnTo>
                  <a:lnTo>
                    <a:pt x="846841" y="38700"/>
                  </a:lnTo>
                  <a:lnTo>
                    <a:pt x="820808" y="2764"/>
                  </a:lnTo>
                  <a:close/>
                </a:path>
                <a:path w="934084" h="177165">
                  <a:moveTo>
                    <a:pt x="846841" y="38700"/>
                  </a:moveTo>
                  <a:lnTo>
                    <a:pt x="826106" y="38700"/>
                  </a:lnTo>
                  <a:lnTo>
                    <a:pt x="826106" y="54410"/>
                  </a:lnTo>
                  <a:lnTo>
                    <a:pt x="911800" y="174382"/>
                  </a:lnTo>
                  <a:lnTo>
                    <a:pt x="933684" y="174382"/>
                  </a:lnTo>
                  <a:lnTo>
                    <a:pt x="933684" y="137294"/>
                  </a:lnTo>
                  <a:lnTo>
                    <a:pt x="906732" y="137294"/>
                  </a:lnTo>
                  <a:lnTo>
                    <a:pt x="906732" y="121372"/>
                  </a:lnTo>
                  <a:lnTo>
                    <a:pt x="846841" y="38700"/>
                  </a:lnTo>
                  <a:close/>
                </a:path>
                <a:path w="934084" h="177165">
                  <a:moveTo>
                    <a:pt x="906732" y="121372"/>
                  </a:moveTo>
                  <a:lnTo>
                    <a:pt x="906732" y="137294"/>
                  </a:lnTo>
                  <a:lnTo>
                    <a:pt x="917098" y="135681"/>
                  </a:lnTo>
                  <a:lnTo>
                    <a:pt x="906732" y="121372"/>
                  </a:lnTo>
                  <a:close/>
                </a:path>
                <a:path w="934084" h="177165">
                  <a:moveTo>
                    <a:pt x="933684" y="2764"/>
                  </a:moveTo>
                  <a:lnTo>
                    <a:pt x="906732" y="2764"/>
                  </a:lnTo>
                  <a:lnTo>
                    <a:pt x="906732" y="121372"/>
                  </a:lnTo>
                  <a:lnTo>
                    <a:pt x="917098" y="135681"/>
                  </a:lnTo>
                  <a:lnTo>
                    <a:pt x="906732" y="137294"/>
                  </a:lnTo>
                  <a:lnTo>
                    <a:pt x="933684" y="137294"/>
                  </a:lnTo>
                  <a:lnTo>
                    <a:pt x="933684" y="2764"/>
                  </a:lnTo>
                  <a:close/>
                </a:path>
                <a:path w="934084" h="177165">
                  <a:moveTo>
                    <a:pt x="826106" y="38700"/>
                  </a:moveTo>
                  <a:lnTo>
                    <a:pt x="816201" y="40543"/>
                  </a:lnTo>
                  <a:lnTo>
                    <a:pt x="826106" y="54410"/>
                  </a:lnTo>
                  <a:lnTo>
                    <a:pt x="826106" y="38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893" y="418835"/>
              <a:ext cx="19706206" cy="1058606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0647" y="2293123"/>
              <a:ext cx="2355949" cy="235594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893" y="418835"/>
              <a:ext cx="19716677" cy="105860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523544"/>
            <a:ext cx="19716677" cy="1058606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46" y="523544"/>
            <a:ext cx="19706206" cy="1058606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98946" y="523544"/>
            <a:ext cx="19706590" cy="10586085"/>
            <a:chOff x="198946" y="523544"/>
            <a:chExt cx="19706590" cy="10586085"/>
          </a:xfrm>
        </p:grpSpPr>
        <p:sp>
          <p:nvSpPr>
            <p:cNvPr id="4" name="object 4" descr=""/>
            <p:cNvSpPr/>
            <p:nvPr/>
          </p:nvSpPr>
          <p:spPr>
            <a:xfrm>
              <a:off x="198946" y="523544"/>
              <a:ext cx="19706590" cy="10586085"/>
            </a:xfrm>
            <a:custGeom>
              <a:avLst/>
              <a:gdLst/>
              <a:ahLst/>
              <a:cxnLst/>
              <a:rect l="l" t="t" r="r" b="b"/>
              <a:pathLst>
                <a:path w="19706590" h="10586085">
                  <a:moveTo>
                    <a:pt x="19549142" y="0"/>
                  </a:moveTo>
                  <a:lnTo>
                    <a:pt x="157063" y="0"/>
                  </a:lnTo>
                  <a:lnTo>
                    <a:pt x="107419" y="8007"/>
                  </a:lnTo>
                  <a:lnTo>
                    <a:pt x="64303" y="30304"/>
                  </a:lnTo>
                  <a:lnTo>
                    <a:pt x="30304" y="64303"/>
                  </a:lnTo>
                  <a:lnTo>
                    <a:pt x="8007" y="107419"/>
                  </a:lnTo>
                  <a:lnTo>
                    <a:pt x="0" y="157063"/>
                  </a:lnTo>
                  <a:lnTo>
                    <a:pt x="0" y="10429001"/>
                  </a:lnTo>
                  <a:lnTo>
                    <a:pt x="8007" y="10478645"/>
                  </a:lnTo>
                  <a:lnTo>
                    <a:pt x="30303" y="10521761"/>
                  </a:lnTo>
                  <a:lnTo>
                    <a:pt x="64303" y="10555760"/>
                  </a:lnTo>
                  <a:lnTo>
                    <a:pt x="107418" y="10578057"/>
                  </a:lnTo>
                  <a:lnTo>
                    <a:pt x="157062" y="10586065"/>
                  </a:lnTo>
                  <a:lnTo>
                    <a:pt x="19549142" y="10586065"/>
                  </a:lnTo>
                  <a:lnTo>
                    <a:pt x="19598787" y="10578057"/>
                  </a:lnTo>
                  <a:lnTo>
                    <a:pt x="19641902" y="10555761"/>
                  </a:lnTo>
                  <a:lnTo>
                    <a:pt x="19675902" y="10521761"/>
                  </a:lnTo>
                  <a:lnTo>
                    <a:pt x="19698199" y="10478646"/>
                  </a:lnTo>
                  <a:lnTo>
                    <a:pt x="19706206" y="10429001"/>
                  </a:lnTo>
                  <a:lnTo>
                    <a:pt x="19706206" y="157063"/>
                  </a:lnTo>
                  <a:lnTo>
                    <a:pt x="19698199" y="107419"/>
                  </a:lnTo>
                  <a:lnTo>
                    <a:pt x="19675902" y="64303"/>
                  </a:lnTo>
                  <a:lnTo>
                    <a:pt x="19641902" y="30304"/>
                  </a:lnTo>
                  <a:lnTo>
                    <a:pt x="19598787" y="8007"/>
                  </a:lnTo>
                  <a:lnTo>
                    <a:pt x="195491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875767" y="5271567"/>
              <a:ext cx="7916545" cy="1534795"/>
            </a:xfrm>
            <a:custGeom>
              <a:avLst/>
              <a:gdLst/>
              <a:ahLst/>
              <a:cxnLst/>
              <a:rect l="l" t="t" r="r" b="b"/>
              <a:pathLst>
                <a:path w="7916545" h="1534795">
                  <a:moveTo>
                    <a:pt x="494749" y="183763"/>
                  </a:moveTo>
                  <a:lnTo>
                    <a:pt x="310985" y="183763"/>
                  </a:lnTo>
                  <a:lnTo>
                    <a:pt x="310985" y="1188969"/>
                  </a:lnTo>
                  <a:lnTo>
                    <a:pt x="494749" y="1188969"/>
                  </a:lnTo>
                  <a:lnTo>
                    <a:pt x="494749" y="183763"/>
                  </a:lnTo>
                  <a:close/>
                </a:path>
                <a:path w="7916545" h="1534795">
                  <a:moveTo>
                    <a:pt x="801022" y="18847"/>
                  </a:moveTo>
                  <a:lnTo>
                    <a:pt x="0" y="18847"/>
                  </a:lnTo>
                  <a:lnTo>
                    <a:pt x="0" y="183763"/>
                  </a:lnTo>
                  <a:lnTo>
                    <a:pt x="801022" y="183763"/>
                  </a:lnTo>
                  <a:lnTo>
                    <a:pt x="801022" y="18847"/>
                  </a:lnTo>
                  <a:close/>
                </a:path>
                <a:path w="7916545" h="1534795">
                  <a:moveTo>
                    <a:pt x="1099798" y="0"/>
                  </a:moveTo>
                  <a:lnTo>
                    <a:pt x="922317" y="0"/>
                  </a:lnTo>
                  <a:lnTo>
                    <a:pt x="922317" y="1188969"/>
                  </a:lnTo>
                  <a:lnTo>
                    <a:pt x="1099798" y="1188969"/>
                  </a:lnTo>
                  <a:lnTo>
                    <a:pt x="1099798" y="687937"/>
                  </a:lnTo>
                  <a:lnTo>
                    <a:pt x="1101271" y="657604"/>
                  </a:lnTo>
                  <a:lnTo>
                    <a:pt x="1113051" y="603417"/>
                  </a:lnTo>
                  <a:lnTo>
                    <a:pt x="1137003" y="558163"/>
                  </a:lnTo>
                  <a:lnTo>
                    <a:pt x="1170771" y="523609"/>
                  </a:lnTo>
                  <a:lnTo>
                    <a:pt x="1200571" y="505743"/>
                  </a:lnTo>
                  <a:lnTo>
                    <a:pt x="1099798" y="505743"/>
                  </a:lnTo>
                  <a:lnTo>
                    <a:pt x="1071527" y="483754"/>
                  </a:lnTo>
                  <a:lnTo>
                    <a:pt x="1089589" y="446157"/>
                  </a:lnTo>
                  <a:lnTo>
                    <a:pt x="1099798" y="431504"/>
                  </a:lnTo>
                  <a:lnTo>
                    <a:pt x="1099798" y="0"/>
                  </a:lnTo>
                  <a:close/>
                </a:path>
                <a:path w="7916545" h="1534795">
                  <a:moveTo>
                    <a:pt x="1617077" y="485325"/>
                  </a:moveTo>
                  <a:lnTo>
                    <a:pt x="1288274" y="485325"/>
                  </a:lnTo>
                  <a:lnTo>
                    <a:pt x="1314975" y="486896"/>
                  </a:lnTo>
                  <a:lnTo>
                    <a:pt x="1340105" y="491608"/>
                  </a:lnTo>
                  <a:lnTo>
                    <a:pt x="1385654" y="510455"/>
                  </a:lnTo>
                  <a:lnTo>
                    <a:pt x="1423349" y="539512"/>
                  </a:lnTo>
                  <a:lnTo>
                    <a:pt x="1451620" y="579563"/>
                  </a:lnTo>
                  <a:lnTo>
                    <a:pt x="1470468" y="628645"/>
                  </a:lnTo>
                  <a:lnTo>
                    <a:pt x="1476750" y="687937"/>
                  </a:lnTo>
                  <a:lnTo>
                    <a:pt x="1476750" y="1188969"/>
                  </a:lnTo>
                  <a:lnTo>
                    <a:pt x="1652661" y="1188969"/>
                  </a:lnTo>
                  <a:lnTo>
                    <a:pt x="1652661" y="639247"/>
                  </a:lnTo>
                  <a:lnTo>
                    <a:pt x="1650109" y="594190"/>
                  </a:lnTo>
                  <a:lnTo>
                    <a:pt x="1642452" y="551684"/>
                  </a:lnTo>
                  <a:lnTo>
                    <a:pt x="1629691" y="511731"/>
                  </a:lnTo>
                  <a:lnTo>
                    <a:pt x="1617077" y="485325"/>
                  </a:lnTo>
                  <a:close/>
                </a:path>
                <a:path w="7916545" h="1534795">
                  <a:moveTo>
                    <a:pt x="1099798" y="431504"/>
                  </a:moveTo>
                  <a:lnTo>
                    <a:pt x="1089589" y="446157"/>
                  </a:lnTo>
                  <a:lnTo>
                    <a:pt x="1071527" y="483754"/>
                  </a:lnTo>
                  <a:lnTo>
                    <a:pt x="1099798" y="505743"/>
                  </a:lnTo>
                  <a:lnTo>
                    <a:pt x="1099798" y="431504"/>
                  </a:lnTo>
                  <a:close/>
                </a:path>
                <a:path w="7916545" h="1534795">
                  <a:moveTo>
                    <a:pt x="1332252" y="320409"/>
                  </a:moveTo>
                  <a:lnTo>
                    <a:pt x="1288078" y="323059"/>
                  </a:lnTo>
                  <a:lnTo>
                    <a:pt x="1246653" y="331010"/>
                  </a:lnTo>
                  <a:lnTo>
                    <a:pt x="1207976" y="344263"/>
                  </a:lnTo>
                  <a:lnTo>
                    <a:pt x="1172047" y="362816"/>
                  </a:lnTo>
                  <a:lnTo>
                    <a:pt x="1139849" y="385688"/>
                  </a:lnTo>
                  <a:lnTo>
                    <a:pt x="1112363" y="413469"/>
                  </a:lnTo>
                  <a:lnTo>
                    <a:pt x="1099798" y="431504"/>
                  </a:lnTo>
                  <a:lnTo>
                    <a:pt x="1099798" y="505743"/>
                  </a:lnTo>
                  <a:lnTo>
                    <a:pt x="1200571" y="505743"/>
                  </a:lnTo>
                  <a:lnTo>
                    <a:pt x="1213473" y="499461"/>
                  </a:lnTo>
                  <a:lnTo>
                    <a:pt x="1237229" y="491608"/>
                  </a:lnTo>
                  <a:lnTo>
                    <a:pt x="1262163" y="486896"/>
                  </a:lnTo>
                  <a:lnTo>
                    <a:pt x="1288274" y="485325"/>
                  </a:lnTo>
                  <a:lnTo>
                    <a:pt x="1617077" y="485325"/>
                  </a:lnTo>
                  <a:lnTo>
                    <a:pt x="1611825" y="474331"/>
                  </a:lnTo>
                  <a:lnTo>
                    <a:pt x="1589443" y="440169"/>
                  </a:lnTo>
                  <a:lnTo>
                    <a:pt x="1563135" y="409935"/>
                  </a:lnTo>
                  <a:lnTo>
                    <a:pt x="1532900" y="383627"/>
                  </a:lnTo>
                  <a:lnTo>
                    <a:pt x="1498739" y="361245"/>
                  </a:lnTo>
                  <a:lnTo>
                    <a:pt x="1461240" y="343379"/>
                  </a:lnTo>
                  <a:lnTo>
                    <a:pt x="1420993" y="330618"/>
                  </a:lnTo>
                  <a:lnTo>
                    <a:pt x="1377997" y="322961"/>
                  </a:lnTo>
                  <a:lnTo>
                    <a:pt x="1332252" y="320409"/>
                  </a:lnTo>
                  <a:close/>
                </a:path>
                <a:path w="7916545" h="1534795">
                  <a:moveTo>
                    <a:pt x="2365630" y="649673"/>
                  </a:moveTo>
                  <a:lnTo>
                    <a:pt x="2095481" y="694219"/>
                  </a:lnTo>
                  <a:lnTo>
                    <a:pt x="2048853" y="703447"/>
                  </a:lnTo>
                  <a:lnTo>
                    <a:pt x="2006348" y="715423"/>
                  </a:lnTo>
                  <a:lnTo>
                    <a:pt x="1967966" y="730147"/>
                  </a:lnTo>
                  <a:lnTo>
                    <a:pt x="1933706" y="747621"/>
                  </a:lnTo>
                  <a:lnTo>
                    <a:pt x="1877492" y="789706"/>
                  </a:lnTo>
                  <a:lnTo>
                    <a:pt x="1837898" y="840288"/>
                  </a:lnTo>
                  <a:lnTo>
                    <a:pt x="1815516" y="898794"/>
                  </a:lnTo>
                  <a:lnTo>
                    <a:pt x="1808056" y="964368"/>
                  </a:lnTo>
                  <a:lnTo>
                    <a:pt x="1810313" y="1000100"/>
                  </a:lnTo>
                  <a:lnTo>
                    <a:pt x="1828376" y="1064496"/>
                  </a:lnTo>
                  <a:lnTo>
                    <a:pt x="1864009" y="1118486"/>
                  </a:lnTo>
                  <a:lnTo>
                    <a:pt x="1914270" y="1160893"/>
                  </a:lnTo>
                  <a:lnTo>
                    <a:pt x="1978960" y="1191030"/>
                  </a:lnTo>
                  <a:lnTo>
                    <a:pt x="2055136" y="1205951"/>
                  </a:lnTo>
                  <a:lnTo>
                    <a:pt x="2097052" y="1207816"/>
                  </a:lnTo>
                  <a:lnTo>
                    <a:pt x="2132293" y="1206540"/>
                  </a:lnTo>
                  <a:lnTo>
                    <a:pt x="2197474" y="1196331"/>
                  </a:lnTo>
                  <a:lnTo>
                    <a:pt x="2256373" y="1176109"/>
                  </a:lnTo>
                  <a:lnTo>
                    <a:pt x="2308989" y="1147052"/>
                  </a:lnTo>
                  <a:lnTo>
                    <a:pt x="2355127" y="1109553"/>
                  </a:lnTo>
                  <a:lnTo>
                    <a:pt x="2373483" y="1090132"/>
                  </a:lnTo>
                  <a:lnTo>
                    <a:pt x="2373483" y="1068030"/>
                  </a:lnTo>
                  <a:lnTo>
                    <a:pt x="2125323" y="1068030"/>
                  </a:lnTo>
                  <a:lnTo>
                    <a:pt x="2097543" y="1066165"/>
                  </a:lnTo>
                  <a:lnTo>
                    <a:pt x="2049639" y="1051244"/>
                  </a:lnTo>
                  <a:lnTo>
                    <a:pt x="2013710" y="1021402"/>
                  </a:lnTo>
                  <a:lnTo>
                    <a:pt x="1995648" y="981351"/>
                  </a:lnTo>
                  <a:lnTo>
                    <a:pt x="1993390" y="958086"/>
                  </a:lnTo>
                  <a:lnTo>
                    <a:pt x="1995452" y="934133"/>
                  </a:lnTo>
                  <a:lnTo>
                    <a:pt x="2011943" y="893297"/>
                  </a:lnTo>
                  <a:lnTo>
                    <a:pt x="2045221" y="861197"/>
                  </a:lnTo>
                  <a:lnTo>
                    <a:pt x="2097052" y="838423"/>
                  </a:lnTo>
                  <a:lnTo>
                    <a:pt x="2365630" y="789706"/>
                  </a:lnTo>
                  <a:lnTo>
                    <a:pt x="2365630" y="649673"/>
                  </a:lnTo>
                  <a:close/>
                </a:path>
                <a:path w="7916545" h="1534795">
                  <a:moveTo>
                    <a:pt x="2543112" y="1035047"/>
                  </a:moveTo>
                  <a:lnTo>
                    <a:pt x="2373483" y="1035047"/>
                  </a:lnTo>
                  <a:lnTo>
                    <a:pt x="2409608" y="1039758"/>
                  </a:lnTo>
                  <a:lnTo>
                    <a:pt x="2393607" y="1064790"/>
                  </a:lnTo>
                  <a:lnTo>
                    <a:pt x="2375447" y="1088055"/>
                  </a:lnTo>
                  <a:lnTo>
                    <a:pt x="2373483" y="1090132"/>
                  </a:lnTo>
                  <a:lnTo>
                    <a:pt x="2373483" y="1188969"/>
                  </a:lnTo>
                  <a:lnTo>
                    <a:pt x="2543112" y="1188969"/>
                  </a:lnTo>
                  <a:lnTo>
                    <a:pt x="2543112" y="1035047"/>
                  </a:lnTo>
                  <a:close/>
                </a:path>
                <a:path w="7916545" h="1534795">
                  <a:moveTo>
                    <a:pt x="2373483" y="1035047"/>
                  </a:moveTo>
                  <a:lnTo>
                    <a:pt x="2373483" y="1090132"/>
                  </a:lnTo>
                  <a:lnTo>
                    <a:pt x="2375447" y="1088055"/>
                  </a:lnTo>
                  <a:lnTo>
                    <a:pt x="2393607" y="1064790"/>
                  </a:lnTo>
                  <a:lnTo>
                    <a:pt x="2409608" y="1039758"/>
                  </a:lnTo>
                  <a:lnTo>
                    <a:pt x="2373483" y="1035047"/>
                  </a:lnTo>
                  <a:close/>
                </a:path>
                <a:path w="7916545" h="1534795">
                  <a:moveTo>
                    <a:pt x="2543112" y="645530"/>
                  </a:moveTo>
                  <a:lnTo>
                    <a:pt x="2390760" y="645530"/>
                  </a:lnTo>
                  <a:lnTo>
                    <a:pt x="2390760" y="785316"/>
                  </a:lnTo>
                  <a:lnTo>
                    <a:pt x="2365630" y="789706"/>
                  </a:lnTo>
                  <a:lnTo>
                    <a:pt x="2365630" y="835576"/>
                  </a:lnTo>
                  <a:lnTo>
                    <a:pt x="2363765" y="867087"/>
                  </a:lnTo>
                  <a:lnTo>
                    <a:pt x="2348844" y="925986"/>
                  </a:lnTo>
                  <a:lnTo>
                    <a:pt x="2319297" y="978013"/>
                  </a:lnTo>
                  <a:lnTo>
                    <a:pt x="2276889" y="1019635"/>
                  </a:lnTo>
                  <a:lnTo>
                    <a:pt x="2223095" y="1050360"/>
                  </a:lnTo>
                  <a:lnTo>
                    <a:pt x="2160270" y="1066067"/>
                  </a:lnTo>
                  <a:lnTo>
                    <a:pt x="2125323" y="1068030"/>
                  </a:lnTo>
                  <a:lnTo>
                    <a:pt x="2373483" y="1068030"/>
                  </a:lnTo>
                  <a:lnTo>
                    <a:pt x="2373483" y="1035047"/>
                  </a:lnTo>
                  <a:lnTo>
                    <a:pt x="2543112" y="1035047"/>
                  </a:lnTo>
                  <a:lnTo>
                    <a:pt x="2543112" y="645530"/>
                  </a:lnTo>
                  <a:close/>
                </a:path>
                <a:path w="7916545" h="1534795">
                  <a:moveTo>
                    <a:pt x="2390760" y="645530"/>
                  </a:moveTo>
                  <a:lnTo>
                    <a:pt x="2365630" y="649673"/>
                  </a:lnTo>
                  <a:lnTo>
                    <a:pt x="2365630" y="789706"/>
                  </a:lnTo>
                  <a:lnTo>
                    <a:pt x="2390760" y="785316"/>
                  </a:lnTo>
                  <a:lnTo>
                    <a:pt x="2390760" y="645530"/>
                  </a:lnTo>
                  <a:close/>
                </a:path>
                <a:path w="7916545" h="1534795">
                  <a:moveTo>
                    <a:pt x="2505291" y="474331"/>
                  </a:moveTo>
                  <a:lnTo>
                    <a:pt x="2196002" y="474331"/>
                  </a:lnTo>
                  <a:lnTo>
                    <a:pt x="2232519" y="476883"/>
                  </a:lnTo>
                  <a:lnTo>
                    <a:pt x="2265110" y="484540"/>
                  </a:lnTo>
                  <a:lnTo>
                    <a:pt x="2318511" y="515167"/>
                  </a:lnTo>
                  <a:lnTo>
                    <a:pt x="2353850" y="560323"/>
                  </a:lnTo>
                  <a:lnTo>
                    <a:pt x="2365630" y="617258"/>
                  </a:lnTo>
                  <a:lnTo>
                    <a:pt x="2365630" y="649673"/>
                  </a:lnTo>
                  <a:lnTo>
                    <a:pt x="2390760" y="645530"/>
                  </a:lnTo>
                  <a:lnTo>
                    <a:pt x="2543112" y="645530"/>
                  </a:lnTo>
                  <a:lnTo>
                    <a:pt x="2543112" y="617258"/>
                  </a:lnTo>
                  <a:lnTo>
                    <a:pt x="2540363" y="574655"/>
                  </a:lnTo>
                  <a:lnTo>
                    <a:pt x="2532117" y="534800"/>
                  </a:lnTo>
                  <a:lnTo>
                    <a:pt x="2518374" y="497694"/>
                  </a:lnTo>
                  <a:lnTo>
                    <a:pt x="2505291" y="474331"/>
                  </a:lnTo>
                  <a:close/>
                </a:path>
                <a:path w="7916545" h="1534795">
                  <a:moveTo>
                    <a:pt x="2200714" y="320409"/>
                  </a:moveTo>
                  <a:lnTo>
                    <a:pt x="2161153" y="322077"/>
                  </a:lnTo>
                  <a:lnTo>
                    <a:pt x="2122575" y="327084"/>
                  </a:lnTo>
                  <a:lnTo>
                    <a:pt x="2084978" y="335428"/>
                  </a:lnTo>
                  <a:lnTo>
                    <a:pt x="2048362" y="347109"/>
                  </a:lnTo>
                  <a:lnTo>
                    <a:pt x="1982003" y="379307"/>
                  </a:lnTo>
                  <a:lnTo>
                    <a:pt x="1924282" y="422500"/>
                  </a:lnTo>
                  <a:lnTo>
                    <a:pt x="1878341" y="473545"/>
                  </a:lnTo>
                  <a:lnTo>
                    <a:pt x="1847321" y="532444"/>
                  </a:lnTo>
                  <a:lnTo>
                    <a:pt x="1994961" y="606264"/>
                  </a:lnTo>
                  <a:lnTo>
                    <a:pt x="2009195" y="578581"/>
                  </a:lnTo>
                  <a:lnTo>
                    <a:pt x="2026766" y="553648"/>
                  </a:lnTo>
                  <a:lnTo>
                    <a:pt x="2071922" y="512026"/>
                  </a:lnTo>
                  <a:lnTo>
                    <a:pt x="2129643" y="483754"/>
                  </a:lnTo>
                  <a:lnTo>
                    <a:pt x="2196002" y="474331"/>
                  </a:lnTo>
                  <a:lnTo>
                    <a:pt x="2505291" y="474331"/>
                  </a:lnTo>
                  <a:lnTo>
                    <a:pt x="2499134" y="463336"/>
                  </a:lnTo>
                  <a:lnTo>
                    <a:pt x="2475673" y="431433"/>
                  </a:lnTo>
                  <a:lnTo>
                    <a:pt x="2447696" y="403259"/>
                  </a:lnTo>
                  <a:lnTo>
                    <a:pt x="2415203" y="378816"/>
                  </a:lnTo>
                  <a:lnTo>
                    <a:pt x="2378195" y="358104"/>
                  </a:lnTo>
                  <a:lnTo>
                    <a:pt x="2338242" y="341612"/>
                  </a:lnTo>
                  <a:lnTo>
                    <a:pt x="2295344" y="329832"/>
                  </a:lnTo>
                  <a:lnTo>
                    <a:pt x="2249502" y="322765"/>
                  </a:lnTo>
                  <a:lnTo>
                    <a:pt x="2200714" y="320409"/>
                  </a:lnTo>
                  <a:close/>
                </a:path>
                <a:path w="7916545" h="1534795">
                  <a:moveTo>
                    <a:pt x="2920260" y="339256"/>
                  </a:moveTo>
                  <a:lnTo>
                    <a:pt x="2750631" y="339256"/>
                  </a:lnTo>
                  <a:lnTo>
                    <a:pt x="2750631" y="1188969"/>
                  </a:lnTo>
                  <a:lnTo>
                    <a:pt x="2928113" y="1188969"/>
                  </a:lnTo>
                  <a:lnTo>
                    <a:pt x="2928113" y="687937"/>
                  </a:lnTo>
                  <a:lnTo>
                    <a:pt x="2929586" y="657604"/>
                  </a:lnTo>
                  <a:lnTo>
                    <a:pt x="2941365" y="603417"/>
                  </a:lnTo>
                  <a:lnTo>
                    <a:pt x="2964630" y="558163"/>
                  </a:lnTo>
                  <a:lnTo>
                    <a:pt x="2997614" y="523609"/>
                  </a:lnTo>
                  <a:lnTo>
                    <a:pt x="3027357" y="505743"/>
                  </a:lnTo>
                  <a:lnTo>
                    <a:pt x="2920260" y="505743"/>
                  </a:lnTo>
                  <a:lnTo>
                    <a:pt x="2899842" y="483754"/>
                  </a:lnTo>
                  <a:lnTo>
                    <a:pt x="2917904" y="446157"/>
                  </a:lnTo>
                  <a:lnTo>
                    <a:pt x="2920260" y="442776"/>
                  </a:lnTo>
                  <a:lnTo>
                    <a:pt x="2920260" y="339256"/>
                  </a:lnTo>
                  <a:close/>
                </a:path>
                <a:path w="7916545" h="1534795">
                  <a:moveTo>
                    <a:pt x="3445378" y="485325"/>
                  </a:moveTo>
                  <a:lnTo>
                    <a:pt x="3116589" y="485325"/>
                  </a:lnTo>
                  <a:lnTo>
                    <a:pt x="3143290" y="486896"/>
                  </a:lnTo>
                  <a:lnTo>
                    <a:pt x="3168420" y="491608"/>
                  </a:lnTo>
                  <a:lnTo>
                    <a:pt x="3213968" y="510455"/>
                  </a:lnTo>
                  <a:lnTo>
                    <a:pt x="3252841" y="539512"/>
                  </a:lnTo>
                  <a:lnTo>
                    <a:pt x="3281505" y="579563"/>
                  </a:lnTo>
                  <a:lnTo>
                    <a:pt x="3299175" y="628645"/>
                  </a:lnTo>
                  <a:lnTo>
                    <a:pt x="3305065" y="687937"/>
                  </a:lnTo>
                  <a:lnTo>
                    <a:pt x="3305065" y="1188969"/>
                  </a:lnTo>
                  <a:lnTo>
                    <a:pt x="3480976" y="1188969"/>
                  </a:lnTo>
                  <a:lnTo>
                    <a:pt x="3480976" y="640818"/>
                  </a:lnTo>
                  <a:lnTo>
                    <a:pt x="3478423" y="595073"/>
                  </a:lnTo>
                  <a:lnTo>
                    <a:pt x="3470767" y="552077"/>
                  </a:lnTo>
                  <a:lnTo>
                    <a:pt x="3458005" y="511829"/>
                  </a:lnTo>
                  <a:lnTo>
                    <a:pt x="3445378" y="485325"/>
                  </a:lnTo>
                  <a:close/>
                </a:path>
                <a:path w="7916545" h="1534795">
                  <a:moveTo>
                    <a:pt x="2920260" y="442776"/>
                  </a:moveTo>
                  <a:lnTo>
                    <a:pt x="2917904" y="446157"/>
                  </a:lnTo>
                  <a:lnTo>
                    <a:pt x="2899842" y="483754"/>
                  </a:lnTo>
                  <a:lnTo>
                    <a:pt x="2920260" y="505743"/>
                  </a:lnTo>
                  <a:lnTo>
                    <a:pt x="2920260" y="442776"/>
                  </a:lnTo>
                  <a:close/>
                </a:path>
                <a:path w="7916545" h="1534795">
                  <a:moveTo>
                    <a:pt x="3160567" y="320409"/>
                  </a:moveTo>
                  <a:lnTo>
                    <a:pt x="3116393" y="323059"/>
                  </a:lnTo>
                  <a:lnTo>
                    <a:pt x="3074967" y="331010"/>
                  </a:lnTo>
                  <a:lnTo>
                    <a:pt x="3036290" y="344263"/>
                  </a:lnTo>
                  <a:lnTo>
                    <a:pt x="3000362" y="362816"/>
                  </a:lnTo>
                  <a:lnTo>
                    <a:pt x="2968164" y="385688"/>
                  </a:lnTo>
                  <a:lnTo>
                    <a:pt x="2940678" y="413469"/>
                  </a:lnTo>
                  <a:lnTo>
                    <a:pt x="2920260" y="442776"/>
                  </a:lnTo>
                  <a:lnTo>
                    <a:pt x="2920260" y="505743"/>
                  </a:lnTo>
                  <a:lnTo>
                    <a:pt x="3027357" y="505743"/>
                  </a:lnTo>
                  <a:lnTo>
                    <a:pt x="3040315" y="499461"/>
                  </a:lnTo>
                  <a:lnTo>
                    <a:pt x="3064366" y="491608"/>
                  </a:lnTo>
                  <a:lnTo>
                    <a:pt x="3089790" y="486896"/>
                  </a:lnTo>
                  <a:lnTo>
                    <a:pt x="3116589" y="485325"/>
                  </a:lnTo>
                  <a:lnTo>
                    <a:pt x="3445378" y="485325"/>
                  </a:lnTo>
                  <a:lnTo>
                    <a:pt x="3440139" y="474331"/>
                  </a:lnTo>
                  <a:lnTo>
                    <a:pt x="3417758" y="440169"/>
                  </a:lnTo>
                  <a:lnTo>
                    <a:pt x="3391450" y="409935"/>
                  </a:lnTo>
                  <a:lnTo>
                    <a:pt x="3361215" y="383627"/>
                  </a:lnTo>
                  <a:lnTo>
                    <a:pt x="3327054" y="361245"/>
                  </a:lnTo>
                  <a:lnTo>
                    <a:pt x="3289555" y="343379"/>
                  </a:lnTo>
                  <a:lnTo>
                    <a:pt x="3249308" y="330618"/>
                  </a:lnTo>
                  <a:lnTo>
                    <a:pt x="3206312" y="322961"/>
                  </a:lnTo>
                  <a:lnTo>
                    <a:pt x="3160567" y="320409"/>
                  </a:lnTo>
                  <a:close/>
                </a:path>
                <a:path w="7916545" h="1534795">
                  <a:moveTo>
                    <a:pt x="3848406" y="0"/>
                  </a:moveTo>
                  <a:lnTo>
                    <a:pt x="3670924" y="0"/>
                  </a:lnTo>
                  <a:lnTo>
                    <a:pt x="3670924" y="1188969"/>
                  </a:lnTo>
                  <a:lnTo>
                    <a:pt x="3848406" y="1188969"/>
                  </a:lnTo>
                  <a:lnTo>
                    <a:pt x="3848406" y="991069"/>
                  </a:lnTo>
                  <a:lnTo>
                    <a:pt x="3791863" y="991069"/>
                  </a:lnTo>
                  <a:lnTo>
                    <a:pt x="3848406" y="873271"/>
                  </a:lnTo>
                  <a:lnTo>
                    <a:pt x="3902731" y="873271"/>
                  </a:lnTo>
                  <a:lnTo>
                    <a:pt x="3975165" y="796310"/>
                  </a:lnTo>
                  <a:lnTo>
                    <a:pt x="3848406" y="796310"/>
                  </a:lnTo>
                  <a:lnTo>
                    <a:pt x="3779298" y="779033"/>
                  </a:lnTo>
                  <a:lnTo>
                    <a:pt x="3848406" y="707630"/>
                  </a:lnTo>
                  <a:lnTo>
                    <a:pt x="3848406" y="0"/>
                  </a:lnTo>
                  <a:close/>
                </a:path>
                <a:path w="7916545" h="1534795">
                  <a:moveTo>
                    <a:pt x="4134901" y="724061"/>
                  </a:moveTo>
                  <a:lnTo>
                    <a:pt x="4043164" y="724061"/>
                  </a:lnTo>
                  <a:lnTo>
                    <a:pt x="3975892" y="795538"/>
                  </a:lnTo>
                  <a:lnTo>
                    <a:pt x="4236352" y="1188969"/>
                  </a:lnTo>
                  <a:lnTo>
                    <a:pt x="4440534" y="1188969"/>
                  </a:lnTo>
                  <a:lnTo>
                    <a:pt x="4134901" y="724061"/>
                  </a:lnTo>
                  <a:close/>
                </a:path>
                <a:path w="7916545" h="1534795">
                  <a:moveTo>
                    <a:pt x="3848406" y="873271"/>
                  </a:moveTo>
                  <a:lnTo>
                    <a:pt x="3791863" y="991069"/>
                  </a:lnTo>
                  <a:lnTo>
                    <a:pt x="3848406" y="930992"/>
                  </a:lnTo>
                  <a:lnTo>
                    <a:pt x="3848406" y="873271"/>
                  </a:lnTo>
                  <a:close/>
                </a:path>
                <a:path w="7916545" h="1534795">
                  <a:moveTo>
                    <a:pt x="3848406" y="930992"/>
                  </a:moveTo>
                  <a:lnTo>
                    <a:pt x="3791863" y="991069"/>
                  </a:lnTo>
                  <a:lnTo>
                    <a:pt x="3848406" y="991069"/>
                  </a:lnTo>
                  <a:lnTo>
                    <a:pt x="3848406" y="930992"/>
                  </a:lnTo>
                  <a:close/>
                </a:path>
                <a:path w="7916545" h="1534795">
                  <a:moveTo>
                    <a:pt x="3902731" y="873271"/>
                  </a:moveTo>
                  <a:lnTo>
                    <a:pt x="3848406" y="873271"/>
                  </a:lnTo>
                  <a:lnTo>
                    <a:pt x="3848406" y="930992"/>
                  </a:lnTo>
                  <a:lnTo>
                    <a:pt x="3902731" y="873271"/>
                  </a:lnTo>
                  <a:close/>
                </a:path>
                <a:path w="7916545" h="1534795">
                  <a:moveTo>
                    <a:pt x="3848406" y="707630"/>
                  </a:moveTo>
                  <a:lnTo>
                    <a:pt x="3779298" y="779033"/>
                  </a:lnTo>
                  <a:lnTo>
                    <a:pt x="3848406" y="796310"/>
                  </a:lnTo>
                  <a:lnTo>
                    <a:pt x="3848406" y="707630"/>
                  </a:lnTo>
                  <a:close/>
                </a:path>
                <a:path w="7916545" h="1534795">
                  <a:moveTo>
                    <a:pt x="4426399" y="339256"/>
                  </a:moveTo>
                  <a:lnTo>
                    <a:pt x="4204939" y="339256"/>
                  </a:lnTo>
                  <a:lnTo>
                    <a:pt x="3848406" y="707630"/>
                  </a:lnTo>
                  <a:lnTo>
                    <a:pt x="3848406" y="796310"/>
                  </a:lnTo>
                  <a:lnTo>
                    <a:pt x="3975165" y="796310"/>
                  </a:lnTo>
                  <a:lnTo>
                    <a:pt x="3975892" y="795538"/>
                  </a:lnTo>
                  <a:lnTo>
                    <a:pt x="3937932" y="738197"/>
                  </a:lnTo>
                  <a:lnTo>
                    <a:pt x="4043164" y="724061"/>
                  </a:lnTo>
                  <a:lnTo>
                    <a:pt x="4134901" y="724061"/>
                  </a:lnTo>
                  <a:lnTo>
                    <a:pt x="4105990" y="680084"/>
                  </a:lnTo>
                  <a:lnTo>
                    <a:pt x="4426399" y="339256"/>
                  </a:lnTo>
                  <a:close/>
                </a:path>
                <a:path w="7916545" h="1534795">
                  <a:moveTo>
                    <a:pt x="4043164" y="724061"/>
                  </a:moveTo>
                  <a:lnTo>
                    <a:pt x="3937932" y="738197"/>
                  </a:lnTo>
                  <a:lnTo>
                    <a:pt x="3975892" y="795538"/>
                  </a:lnTo>
                  <a:lnTo>
                    <a:pt x="4043164" y="724061"/>
                  </a:lnTo>
                  <a:close/>
                </a:path>
                <a:path w="7916545" h="1534795">
                  <a:moveTo>
                    <a:pt x="4794221" y="1360168"/>
                  </a:moveTo>
                  <a:lnTo>
                    <a:pt x="4794221" y="1512519"/>
                  </a:lnTo>
                  <a:lnTo>
                    <a:pt x="4807081" y="1517624"/>
                  </a:lnTo>
                  <a:lnTo>
                    <a:pt x="4849193" y="1528225"/>
                  </a:lnTo>
                  <a:lnTo>
                    <a:pt x="4896312" y="1534115"/>
                  </a:lnTo>
                  <a:lnTo>
                    <a:pt x="4912019" y="1534508"/>
                  </a:lnTo>
                  <a:lnTo>
                    <a:pt x="4951481" y="1532544"/>
                  </a:lnTo>
                  <a:lnTo>
                    <a:pt x="5022159" y="1516838"/>
                  </a:lnTo>
                  <a:lnTo>
                    <a:pt x="5082923" y="1485720"/>
                  </a:lnTo>
                  <a:lnTo>
                    <a:pt x="5135539" y="1440957"/>
                  </a:lnTo>
                  <a:lnTo>
                    <a:pt x="5180400" y="1384120"/>
                  </a:lnTo>
                  <a:lnTo>
                    <a:pt x="5187500" y="1372733"/>
                  </a:lnTo>
                  <a:lnTo>
                    <a:pt x="4891600" y="1372733"/>
                  </a:lnTo>
                  <a:lnTo>
                    <a:pt x="4878937" y="1372438"/>
                  </a:lnTo>
                  <a:lnTo>
                    <a:pt x="4866078" y="1371555"/>
                  </a:lnTo>
                  <a:lnTo>
                    <a:pt x="4853022" y="1370082"/>
                  </a:lnTo>
                  <a:lnTo>
                    <a:pt x="4839770" y="1368021"/>
                  </a:lnTo>
                  <a:lnTo>
                    <a:pt x="4826910" y="1366352"/>
                  </a:lnTo>
                  <a:lnTo>
                    <a:pt x="4815032" y="1364487"/>
                  </a:lnTo>
                  <a:lnTo>
                    <a:pt x="4804136" y="1362425"/>
                  </a:lnTo>
                  <a:lnTo>
                    <a:pt x="4794221" y="1360168"/>
                  </a:lnTo>
                  <a:close/>
                </a:path>
                <a:path w="7916545" h="1534795">
                  <a:moveTo>
                    <a:pt x="5088119" y="1188276"/>
                  </a:moveTo>
                  <a:lnTo>
                    <a:pt x="5064370" y="1242370"/>
                  </a:lnTo>
                  <a:lnTo>
                    <a:pt x="5034135" y="1299698"/>
                  </a:lnTo>
                  <a:lnTo>
                    <a:pt x="4999974" y="1339749"/>
                  </a:lnTo>
                  <a:lnTo>
                    <a:pt x="4955603" y="1364487"/>
                  </a:lnTo>
                  <a:lnTo>
                    <a:pt x="4891600" y="1372733"/>
                  </a:lnTo>
                  <a:lnTo>
                    <a:pt x="5187500" y="1372733"/>
                  </a:lnTo>
                  <a:lnTo>
                    <a:pt x="5200230" y="1352314"/>
                  </a:lnTo>
                  <a:lnTo>
                    <a:pt x="5218096" y="1318153"/>
                  </a:lnTo>
                  <a:lnTo>
                    <a:pt x="5233998" y="1281636"/>
                  </a:lnTo>
                  <a:lnTo>
                    <a:pt x="5241506" y="1262788"/>
                  </a:lnTo>
                  <a:lnTo>
                    <a:pt x="5117772" y="1262788"/>
                  </a:lnTo>
                  <a:lnTo>
                    <a:pt x="5088119" y="1188276"/>
                  </a:lnTo>
                  <a:close/>
                </a:path>
                <a:path w="7916545" h="1534795">
                  <a:moveTo>
                    <a:pt x="5120913" y="1113578"/>
                  </a:moveTo>
                  <a:lnTo>
                    <a:pt x="5088119" y="1188276"/>
                  </a:lnTo>
                  <a:lnTo>
                    <a:pt x="5117772" y="1262788"/>
                  </a:lnTo>
                  <a:lnTo>
                    <a:pt x="5120913" y="1113578"/>
                  </a:lnTo>
                  <a:close/>
                </a:path>
                <a:path w="7916545" h="1534795">
                  <a:moveTo>
                    <a:pt x="5300941" y="1113578"/>
                  </a:moveTo>
                  <a:lnTo>
                    <a:pt x="5120913" y="1113578"/>
                  </a:lnTo>
                  <a:lnTo>
                    <a:pt x="5117772" y="1262788"/>
                  </a:lnTo>
                  <a:lnTo>
                    <a:pt x="5241506" y="1262788"/>
                  </a:lnTo>
                  <a:lnTo>
                    <a:pt x="5300941" y="1113578"/>
                  </a:lnTo>
                  <a:close/>
                </a:path>
                <a:path w="7916545" h="1534795">
                  <a:moveTo>
                    <a:pt x="4940290" y="339256"/>
                  </a:moveTo>
                  <a:lnTo>
                    <a:pt x="4750243" y="339256"/>
                  </a:lnTo>
                  <a:lnTo>
                    <a:pt x="5088119" y="1188276"/>
                  </a:lnTo>
                  <a:lnTo>
                    <a:pt x="5120913" y="1113578"/>
                  </a:lnTo>
                  <a:lnTo>
                    <a:pt x="5300941" y="1113578"/>
                  </a:lnTo>
                  <a:lnTo>
                    <a:pt x="5327218" y="1047612"/>
                  </a:lnTo>
                  <a:lnTo>
                    <a:pt x="5147614" y="1047612"/>
                  </a:lnTo>
                  <a:lnTo>
                    <a:pt x="5179718" y="963430"/>
                  </a:lnTo>
                  <a:lnTo>
                    <a:pt x="4940290" y="339256"/>
                  </a:lnTo>
                  <a:close/>
                </a:path>
                <a:path w="7916545" h="1534795">
                  <a:moveTo>
                    <a:pt x="5179718" y="963430"/>
                  </a:moveTo>
                  <a:lnTo>
                    <a:pt x="5147614" y="1047612"/>
                  </a:lnTo>
                  <a:lnTo>
                    <a:pt x="5212009" y="1047612"/>
                  </a:lnTo>
                  <a:lnTo>
                    <a:pt x="5179718" y="963430"/>
                  </a:lnTo>
                  <a:close/>
                </a:path>
                <a:path w="7916545" h="1534795">
                  <a:moveTo>
                    <a:pt x="5609380" y="339256"/>
                  </a:moveTo>
                  <a:lnTo>
                    <a:pt x="5417763" y="339256"/>
                  </a:lnTo>
                  <a:lnTo>
                    <a:pt x="5179718" y="963430"/>
                  </a:lnTo>
                  <a:lnTo>
                    <a:pt x="5212009" y="1047612"/>
                  </a:lnTo>
                  <a:lnTo>
                    <a:pt x="5327218" y="1047612"/>
                  </a:lnTo>
                  <a:lnTo>
                    <a:pt x="5609380" y="339256"/>
                  </a:lnTo>
                  <a:close/>
                </a:path>
                <a:path w="7916545" h="1534795">
                  <a:moveTo>
                    <a:pt x="6125443" y="320409"/>
                  </a:moveTo>
                  <a:lnTo>
                    <a:pt x="6076753" y="322733"/>
                  </a:lnTo>
                  <a:lnTo>
                    <a:pt x="6029948" y="329707"/>
                  </a:lnTo>
                  <a:lnTo>
                    <a:pt x="5985028" y="341329"/>
                  </a:lnTo>
                  <a:lnTo>
                    <a:pt x="5941993" y="357601"/>
                  </a:lnTo>
                  <a:lnTo>
                    <a:pt x="5900842" y="378522"/>
                  </a:lnTo>
                  <a:lnTo>
                    <a:pt x="5862268" y="402898"/>
                  </a:lnTo>
                  <a:lnTo>
                    <a:pt x="5826960" y="430793"/>
                  </a:lnTo>
                  <a:lnTo>
                    <a:pt x="5794919" y="462205"/>
                  </a:lnTo>
                  <a:lnTo>
                    <a:pt x="5766145" y="497136"/>
                  </a:lnTo>
                  <a:lnTo>
                    <a:pt x="5740638" y="535585"/>
                  </a:lnTo>
                  <a:lnTo>
                    <a:pt x="5719152" y="576359"/>
                  </a:lnTo>
                  <a:lnTo>
                    <a:pt x="5702440" y="619520"/>
                  </a:lnTo>
                  <a:lnTo>
                    <a:pt x="5690503" y="665068"/>
                  </a:lnTo>
                  <a:lnTo>
                    <a:pt x="5683341" y="713004"/>
                  </a:lnTo>
                  <a:lnTo>
                    <a:pt x="5680954" y="763327"/>
                  </a:lnTo>
                  <a:lnTo>
                    <a:pt x="5683341" y="813148"/>
                  </a:lnTo>
                  <a:lnTo>
                    <a:pt x="5690503" y="860832"/>
                  </a:lnTo>
                  <a:lnTo>
                    <a:pt x="5702440" y="906380"/>
                  </a:lnTo>
                  <a:lnTo>
                    <a:pt x="5719152" y="949793"/>
                  </a:lnTo>
                  <a:lnTo>
                    <a:pt x="5740638" y="991069"/>
                  </a:lnTo>
                  <a:lnTo>
                    <a:pt x="5766145" y="1029581"/>
                  </a:lnTo>
                  <a:lnTo>
                    <a:pt x="5794919" y="1064700"/>
                  </a:lnTo>
                  <a:lnTo>
                    <a:pt x="5826960" y="1096427"/>
                  </a:lnTo>
                  <a:lnTo>
                    <a:pt x="5862268" y="1124761"/>
                  </a:lnTo>
                  <a:lnTo>
                    <a:pt x="5900842" y="1149703"/>
                  </a:lnTo>
                  <a:lnTo>
                    <a:pt x="5942495" y="1170624"/>
                  </a:lnTo>
                  <a:lnTo>
                    <a:pt x="5985782" y="1186895"/>
                  </a:lnTo>
                  <a:lnTo>
                    <a:pt x="6030702" y="1198518"/>
                  </a:lnTo>
                  <a:lnTo>
                    <a:pt x="6077256" y="1205492"/>
                  </a:lnTo>
                  <a:lnTo>
                    <a:pt x="6125443" y="1207816"/>
                  </a:lnTo>
                  <a:lnTo>
                    <a:pt x="6173567" y="1205554"/>
                  </a:lnTo>
                  <a:lnTo>
                    <a:pt x="6219932" y="1198769"/>
                  </a:lnTo>
                  <a:lnTo>
                    <a:pt x="6264538" y="1187461"/>
                  </a:lnTo>
                  <a:lnTo>
                    <a:pt x="6307385" y="1171629"/>
                  </a:lnTo>
                  <a:lnTo>
                    <a:pt x="6348473" y="1151273"/>
                  </a:lnTo>
                  <a:lnTo>
                    <a:pt x="6387047" y="1126332"/>
                  </a:lnTo>
                  <a:lnTo>
                    <a:pt x="6422355" y="1097998"/>
                  </a:lnTo>
                  <a:lnTo>
                    <a:pt x="6454396" y="1066271"/>
                  </a:lnTo>
                  <a:lnTo>
                    <a:pt x="6473545" y="1042900"/>
                  </a:lnTo>
                  <a:lnTo>
                    <a:pt x="6125443" y="1042900"/>
                  </a:lnTo>
                  <a:lnTo>
                    <a:pt x="6089416" y="1040642"/>
                  </a:lnTo>
                  <a:lnTo>
                    <a:pt x="6022664" y="1022580"/>
                  </a:lnTo>
                  <a:lnTo>
                    <a:pt x="5964355" y="987044"/>
                  </a:lnTo>
                  <a:lnTo>
                    <a:pt x="5918021" y="937569"/>
                  </a:lnTo>
                  <a:lnTo>
                    <a:pt x="5884842" y="874646"/>
                  </a:lnTo>
                  <a:lnTo>
                    <a:pt x="5868350" y="802397"/>
                  </a:lnTo>
                  <a:lnTo>
                    <a:pt x="5866288" y="763327"/>
                  </a:lnTo>
                  <a:lnTo>
                    <a:pt x="5868350" y="724356"/>
                  </a:lnTo>
                  <a:lnTo>
                    <a:pt x="5884842" y="652892"/>
                  </a:lnTo>
                  <a:lnTo>
                    <a:pt x="5918021" y="590656"/>
                  </a:lnTo>
                  <a:lnTo>
                    <a:pt x="5964355" y="541181"/>
                  </a:lnTo>
                  <a:lnTo>
                    <a:pt x="6022664" y="505645"/>
                  </a:lnTo>
                  <a:lnTo>
                    <a:pt x="6089416" y="487583"/>
                  </a:lnTo>
                  <a:lnTo>
                    <a:pt x="6125443" y="485325"/>
                  </a:lnTo>
                  <a:lnTo>
                    <a:pt x="6474155" y="485325"/>
                  </a:lnTo>
                  <a:lnTo>
                    <a:pt x="6455401" y="462205"/>
                  </a:lnTo>
                  <a:lnTo>
                    <a:pt x="6423675" y="430793"/>
                  </a:lnTo>
                  <a:lnTo>
                    <a:pt x="6388555" y="402898"/>
                  </a:lnTo>
                  <a:lnTo>
                    <a:pt x="6350043" y="378522"/>
                  </a:lnTo>
                  <a:lnTo>
                    <a:pt x="6309395" y="357601"/>
                  </a:lnTo>
                  <a:lnTo>
                    <a:pt x="6266611" y="341329"/>
                  </a:lnTo>
                  <a:lnTo>
                    <a:pt x="6221691" y="329707"/>
                  </a:lnTo>
                  <a:lnTo>
                    <a:pt x="6174635" y="322733"/>
                  </a:lnTo>
                  <a:lnTo>
                    <a:pt x="6125443" y="320409"/>
                  </a:lnTo>
                  <a:close/>
                </a:path>
                <a:path w="7916545" h="1534795">
                  <a:moveTo>
                    <a:pt x="6474155" y="485325"/>
                  </a:moveTo>
                  <a:lnTo>
                    <a:pt x="6125443" y="485325"/>
                  </a:lnTo>
                  <a:lnTo>
                    <a:pt x="6162058" y="487583"/>
                  </a:lnTo>
                  <a:lnTo>
                    <a:pt x="6196514" y="494356"/>
                  </a:lnTo>
                  <a:lnTo>
                    <a:pt x="6258947" y="521450"/>
                  </a:lnTo>
                  <a:lnTo>
                    <a:pt x="6310777" y="564249"/>
                  </a:lnTo>
                  <a:lnTo>
                    <a:pt x="6350043" y="620399"/>
                  </a:lnTo>
                  <a:lnTo>
                    <a:pt x="6375959" y="687544"/>
                  </a:lnTo>
                  <a:lnTo>
                    <a:pt x="6384597" y="763327"/>
                  </a:lnTo>
                  <a:lnTo>
                    <a:pt x="6382438" y="802397"/>
                  </a:lnTo>
                  <a:lnTo>
                    <a:pt x="6365161" y="874646"/>
                  </a:lnTo>
                  <a:lnTo>
                    <a:pt x="6331981" y="937569"/>
                  </a:lnTo>
                  <a:lnTo>
                    <a:pt x="6286433" y="987044"/>
                  </a:lnTo>
                  <a:lnTo>
                    <a:pt x="6228810" y="1022580"/>
                  </a:lnTo>
                  <a:lnTo>
                    <a:pt x="6162058" y="1040642"/>
                  </a:lnTo>
                  <a:lnTo>
                    <a:pt x="6125443" y="1042900"/>
                  </a:lnTo>
                  <a:lnTo>
                    <a:pt x="6473545" y="1042900"/>
                  </a:lnTo>
                  <a:lnTo>
                    <a:pt x="6508678" y="992639"/>
                  </a:lnTo>
                  <a:lnTo>
                    <a:pt x="6530164" y="951300"/>
                  </a:lnTo>
                  <a:lnTo>
                    <a:pt x="6546875" y="907700"/>
                  </a:lnTo>
                  <a:lnTo>
                    <a:pt x="6558812" y="861837"/>
                  </a:lnTo>
                  <a:lnTo>
                    <a:pt x="6565974" y="813713"/>
                  </a:lnTo>
                  <a:lnTo>
                    <a:pt x="6568361" y="763327"/>
                  </a:lnTo>
                  <a:lnTo>
                    <a:pt x="6565974" y="713004"/>
                  </a:lnTo>
                  <a:lnTo>
                    <a:pt x="6558812" y="665068"/>
                  </a:lnTo>
                  <a:lnTo>
                    <a:pt x="6546875" y="619520"/>
                  </a:lnTo>
                  <a:lnTo>
                    <a:pt x="6530164" y="576359"/>
                  </a:lnTo>
                  <a:lnTo>
                    <a:pt x="6508678" y="535585"/>
                  </a:lnTo>
                  <a:lnTo>
                    <a:pt x="6483736" y="497136"/>
                  </a:lnTo>
                  <a:lnTo>
                    <a:pt x="6474155" y="485325"/>
                  </a:lnTo>
                  <a:close/>
                </a:path>
                <a:path w="7916545" h="1534795">
                  <a:moveTo>
                    <a:pt x="6901839" y="339256"/>
                  </a:moveTo>
                  <a:lnTo>
                    <a:pt x="6724357" y="339256"/>
                  </a:lnTo>
                  <a:lnTo>
                    <a:pt x="6724357" y="863848"/>
                  </a:lnTo>
                  <a:lnTo>
                    <a:pt x="6726811" y="913421"/>
                  </a:lnTo>
                  <a:lnTo>
                    <a:pt x="6734174" y="960049"/>
                  </a:lnTo>
                  <a:lnTo>
                    <a:pt x="6746444" y="1003732"/>
                  </a:lnTo>
                  <a:lnTo>
                    <a:pt x="6763623" y="1044470"/>
                  </a:lnTo>
                  <a:lnTo>
                    <a:pt x="6786005" y="1080889"/>
                  </a:lnTo>
                  <a:lnTo>
                    <a:pt x="6812313" y="1113186"/>
                  </a:lnTo>
                  <a:lnTo>
                    <a:pt x="6842547" y="1141359"/>
                  </a:lnTo>
                  <a:lnTo>
                    <a:pt x="6876708" y="1165409"/>
                  </a:lnTo>
                  <a:lnTo>
                    <a:pt x="6914306" y="1183962"/>
                  </a:lnTo>
                  <a:lnTo>
                    <a:pt x="6954848" y="1197214"/>
                  </a:lnTo>
                  <a:lnTo>
                    <a:pt x="6998334" y="1205166"/>
                  </a:lnTo>
                  <a:lnTo>
                    <a:pt x="7044766" y="1207816"/>
                  </a:lnTo>
                  <a:lnTo>
                    <a:pt x="7089627" y="1205166"/>
                  </a:lnTo>
                  <a:lnTo>
                    <a:pt x="7131544" y="1197214"/>
                  </a:lnTo>
                  <a:lnTo>
                    <a:pt x="7170515" y="1183962"/>
                  </a:lnTo>
                  <a:lnTo>
                    <a:pt x="7206541" y="1165409"/>
                  </a:lnTo>
                  <a:lnTo>
                    <a:pt x="7238641" y="1141948"/>
                  </a:lnTo>
                  <a:lnTo>
                    <a:pt x="7265833" y="1113971"/>
                  </a:lnTo>
                  <a:lnTo>
                    <a:pt x="7286644" y="1083626"/>
                  </a:lnTo>
                  <a:lnTo>
                    <a:pt x="7286644" y="1042900"/>
                  </a:lnTo>
                  <a:lnTo>
                    <a:pt x="7088744" y="1042900"/>
                  </a:lnTo>
                  <a:lnTo>
                    <a:pt x="7062043" y="1041427"/>
                  </a:lnTo>
                  <a:lnTo>
                    <a:pt x="7013354" y="1029648"/>
                  </a:lnTo>
                  <a:lnTo>
                    <a:pt x="6971339" y="1005597"/>
                  </a:lnTo>
                  <a:lnTo>
                    <a:pt x="6938356" y="971043"/>
                  </a:lnTo>
                  <a:lnTo>
                    <a:pt x="6915091" y="927360"/>
                  </a:lnTo>
                  <a:lnTo>
                    <a:pt x="6903311" y="876314"/>
                  </a:lnTo>
                  <a:lnTo>
                    <a:pt x="6901839" y="848141"/>
                  </a:lnTo>
                  <a:lnTo>
                    <a:pt x="6901839" y="339256"/>
                  </a:lnTo>
                  <a:close/>
                </a:path>
                <a:path w="7916545" h="1534795">
                  <a:moveTo>
                    <a:pt x="7454701" y="1022482"/>
                  </a:moveTo>
                  <a:lnTo>
                    <a:pt x="7286644" y="1022482"/>
                  </a:lnTo>
                  <a:lnTo>
                    <a:pt x="7305491" y="1044470"/>
                  </a:lnTo>
                  <a:lnTo>
                    <a:pt x="7288116" y="1081478"/>
                  </a:lnTo>
                  <a:lnTo>
                    <a:pt x="7286644" y="1083626"/>
                  </a:lnTo>
                  <a:lnTo>
                    <a:pt x="7286644" y="1188969"/>
                  </a:lnTo>
                  <a:lnTo>
                    <a:pt x="7454701" y="1188969"/>
                  </a:lnTo>
                  <a:lnTo>
                    <a:pt x="7454701" y="1022482"/>
                  </a:lnTo>
                  <a:close/>
                </a:path>
                <a:path w="7916545" h="1534795">
                  <a:moveTo>
                    <a:pt x="7286644" y="1022482"/>
                  </a:moveTo>
                  <a:lnTo>
                    <a:pt x="7286644" y="1083626"/>
                  </a:lnTo>
                  <a:lnTo>
                    <a:pt x="7288116" y="1081478"/>
                  </a:lnTo>
                  <a:lnTo>
                    <a:pt x="7305491" y="1044470"/>
                  </a:lnTo>
                  <a:lnTo>
                    <a:pt x="7286644" y="1022482"/>
                  </a:lnTo>
                  <a:close/>
                </a:path>
                <a:path w="7916545" h="1534795">
                  <a:moveTo>
                    <a:pt x="7454701" y="339256"/>
                  </a:moveTo>
                  <a:lnTo>
                    <a:pt x="7278791" y="339256"/>
                  </a:lnTo>
                  <a:lnTo>
                    <a:pt x="7278791" y="840288"/>
                  </a:lnTo>
                  <a:lnTo>
                    <a:pt x="7277220" y="869934"/>
                  </a:lnTo>
                  <a:lnTo>
                    <a:pt x="7264655" y="923335"/>
                  </a:lnTo>
                  <a:lnTo>
                    <a:pt x="7240703" y="968589"/>
                  </a:lnTo>
                  <a:lnTo>
                    <a:pt x="7207719" y="1003928"/>
                  </a:lnTo>
                  <a:lnTo>
                    <a:pt x="7165607" y="1028764"/>
                  </a:lnTo>
                  <a:lnTo>
                    <a:pt x="7116132" y="1041329"/>
                  </a:lnTo>
                  <a:lnTo>
                    <a:pt x="7088744" y="1042900"/>
                  </a:lnTo>
                  <a:lnTo>
                    <a:pt x="7286644" y="1042900"/>
                  </a:lnTo>
                  <a:lnTo>
                    <a:pt x="7286644" y="1022482"/>
                  </a:lnTo>
                  <a:lnTo>
                    <a:pt x="7454701" y="1022482"/>
                  </a:lnTo>
                  <a:lnTo>
                    <a:pt x="7454701" y="339256"/>
                  </a:lnTo>
                  <a:close/>
                </a:path>
                <a:path w="7916545" h="1534795">
                  <a:moveTo>
                    <a:pt x="7916369" y="18847"/>
                  </a:moveTo>
                  <a:lnTo>
                    <a:pt x="7735747" y="18847"/>
                  </a:lnTo>
                  <a:lnTo>
                    <a:pt x="7748312" y="840288"/>
                  </a:lnTo>
                  <a:lnTo>
                    <a:pt x="7905375" y="840288"/>
                  </a:lnTo>
                  <a:lnTo>
                    <a:pt x="7916369" y="18847"/>
                  </a:lnTo>
                  <a:close/>
                </a:path>
                <a:path w="7916545" h="1534795">
                  <a:moveTo>
                    <a:pt x="7916369" y="984786"/>
                  </a:moveTo>
                  <a:lnTo>
                    <a:pt x="7735747" y="984786"/>
                  </a:lnTo>
                  <a:lnTo>
                    <a:pt x="7735747" y="1188969"/>
                  </a:lnTo>
                  <a:lnTo>
                    <a:pt x="7916369" y="1188969"/>
                  </a:lnTo>
                  <a:lnTo>
                    <a:pt x="7916369" y="984786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98946" y="523544"/>
            <a:ext cx="19905345" cy="10785475"/>
            <a:chOff x="198946" y="523544"/>
            <a:chExt cx="19905345" cy="10785475"/>
          </a:xfrm>
        </p:grpSpPr>
        <p:sp>
          <p:nvSpPr>
            <p:cNvPr id="4" name="object 4" descr=""/>
            <p:cNvSpPr/>
            <p:nvPr/>
          </p:nvSpPr>
          <p:spPr>
            <a:xfrm>
              <a:off x="198946" y="523544"/>
              <a:ext cx="19706590" cy="10586085"/>
            </a:xfrm>
            <a:custGeom>
              <a:avLst/>
              <a:gdLst/>
              <a:ahLst/>
              <a:cxnLst/>
              <a:rect l="l" t="t" r="r" b="b"/>
              <a:pathLst>
                <a:path w="19706590" h="10586085">
                  <a:moveTo>
                    <a:pt x="19549142" y="0"/>
                  </a:moveTo>
                  <a:lnTo>
                    <a:pt x="157063" y="0"/>
                  </a:lnTo>
                  <a:lnTo>
                    <a:pt x="107419" y="8007"/>
                  </a:lnTo>
                  <a:lnTo>
                    <a:pt x="64303" y="30304"/>
                  </a:lnTo>
                  <a:lnTo>
                    <a:pt x="30304" y="64303"/>
                  </a:lnTo>
                  <a:lnTo>
                    <a:pt x="8007" y="107419"/>
                  </a:lnTo>
                  <a:lnTo>
                    <a:pt x="0" y="157063"/>
                  </a:lnTo>
                  <a:lnTo>
                    <a:pt x="0" y="10429001"/>
                  </a:lnTo>
                  <a:lnTo>
                    <a:pt x="8007" y="10478645"/>
                  </a:lnTo>
                  <a:lnTo>
                    <a:pt x="30303" y="10521761"/>
                  </a:lnTo>
                  <a:lnTo>
                    <a:pt x="64303" y="10555760"/>
                  </a:lnTo>
                  <a:lnTo>
                    <a:pt x="107418" y="10578057"/>
                  </a:lnTo>
                  <a:lnTo>
                    <a:pt x="157062" y="10586065"/>
                  </a:lnTo>
                  <a:lnTo>
                    <a:pt x="19549142" y="10586065"/>
                  </a:lnTo>
                  <a:lnTo>
                    <a:pt x="19598787" y="10578057"/>
                  </a:lnTo>
                  <a:lnTo>
                    <a:pt x="19641902" y="10555761"/>
                  </a:lnTo>
                  <a:lnTo>
                    <a:pt x="19675902" y="10521761"/>
                  </a:lnTo>
                  <a:lnTo>
                    <a:pt x="19698199" y="10478646"/>
                  </a:lnTo>
                  <a:lnTo>
                    <a:pt x="19706206" y="10429001"/>
                  </a:lnTo>
                  <a:lnTo>
                    <a:pt x="19706206" y="157063"/>
                  </a:lnTo>
                  <a:lnTo>
                    <a:pt x="19698199" y="107419"/>
                  </a:lnTo>
                  <a:lnTo>
                    <a:pt x="19675902" y="64303"/>
                  </a:lnTo>
                  <a:lnTo>
                    <a:pt x="19641902" y="30304"/>
                  </a:lnTo>
                  <a:lnTo>
                    <a:pt x="19598787" y="8007"/>
                  </a:lnTo>
                  <a:lnTo>
                    <a:pt x="195491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50735" y="2517724"/>
              <a:ext cx="7916545" cy="1534795"/>
            </a:xfrm>
            <a:custGeom>
              <a:avLst/>
              <a:gdLst/>
              <a:ahLst/>
              <a:cxnLst/>
              <a:rect l="l" t="t" r="r" b="b"/>
              <a:pathLst>
                <a:path w="7916545" h="1534795">
                  <a:moveTo>
                    <a:pt x="494749" y="183763"/>
                  </a:moveTo>
                  <a:lnTo>
                    <a:pt x="310985" y="183763"/>
                  </a:lnTo>
                  <a:lnTo>
                    <a:pt x="310985" y="1188969"/>
                  </a:lnTo>
                  <a:lnTo>
                    <a:pt x="494749" y="1188969"/>
                  </a:lnTo>
                  <a:lnTo>
                    <a:pt x="494749" y="183763"/>
                  </a:lnTo>
                  <a:close/>
                </a:path>
                <a:path w="7916545" h="1534795">
                  <a:moveTo>
                    <a:pt x="801022" y="18847"/>
                  </a:moveTo>
                  <a:lnTo>
                    <a:pt x="0" y="18847"/>
                  </a:lnTo>
                  <a:lnTo>
                    <a:pt x="0" y="183763"/>
                  </a:lnTo>
                  <a:lnTo>
                    <a:pt x="801022" y="183763"/>
                  </a:lnTo>
                  <a:lnTo>
                    <a:pt x="801022" y="18847"/>
                  </a:lnTo>
                  <a:close/>
                </a:path>
                <a:path w="7916545" h="1534795">
                  <a:moveTo>
                    <a:pt x="1099798" y="0"/>
                  </a:moveTo>
                  <a:lnTo>
                    <a:pt x="922317" y="0"/>
                  </a:lnTo>
                  <a:lnTo>
                    <a:pt x="922317" y="1188969"/>
                  </a:lnTo>
                  <a:lnTo>
                    <a:pt x="1099798" y="1188969"/>
                  </a:lnTo>
                  <a:lnTo>
                    <a:pt x="1099798" y="687937"/>
                  </a:lnTo>
                  <a:lnTo>
                    <a:pt x="1101271" y="657604"/>
                  </a:lnTo>
                  <a:lnTo>
                    <a:pt x="1113051" y="603417"/>
                  </a:lnTo>
                  <a:lnTo>
                    <a:pt x="1137003" y="558163"/>
                  </a:lnTo>
                  <a:lnTo>
                    <a:pt x="1170771" y="523609"/>
                  </a:lnTo>
                  <a:lnTo>
                    <a:pt x="1200571" y="505743"/>
                  </a:lnTo>
                  <a:lnTo>
                    <a:pt x="1099798" y="505743"/>
                  </a:lnTo>
                  <a:lnTo>
                    <a:pt x="1071527" y="483754"/>
                  </a:lnTo>
                  <a:lnTo>
                    <a:pt x="1089589" y="446157"/>
                  </a:lnTo>
                  <a:lnTo>
                    <a:pt x="1099798" y="431504"/>
                  </a:lnTo>
                  <a:lnTo>
                    <a:pt x="1099798" y="0"/>
                  </a:lnTo>
                  <a:close/>
                </a:path>
                <a:path w="7916545" h="1534795">
                  <a:moveTo>
                    <a:pt x="1617077" y="485325"/>
                  </a:moveTo>
                  <a:lnTo>
                    <a:pt x="1288274" y="485325"/>
                  </a:lnTo>
                  <a:lnTo>
                    <a:pt x="1314975" y="486896"/>
                  </a:lnTo>
                  <a:lnTo>
                    <a:pt x="1340105" y="491608"/>
                  </a:lnTo>
                  <a:lnTo>
                    <a:pt x="1385654" y="510455"/>
                  </a:lnTo>
                  <a:lnTo>
                    <a:pt x="1423349" y="539512"/>
                  </a:lnTo>
                  <a:lnTo>
                    <a:pt x="1451620" y="579563"/>
                  </a:lnTo>
                  <a:lnTo>
                    <a:pt x="1470468" y="628645"/>
                  </a:lnTo>
                  <a:lnTo>
                    <a:pt x="1476750" y="687937"/>
                  </a:lnTo>
                  <a:lnTo>
                    <a:pt x="1476750" y="1188969"/>
                  </a:lnTo>
                  <a:lnTo>
                    <a:pt x="1652661" y="1188969"/>
                  </a:lnTo>
                  <a:lnTo>
                    <a:pt x="1652661" y="639247"/>
                  </a:lnTo>
                  <a:lnTo>
                    <a:pt x="1650109" y="594190"/>
                  </a:lnTo>
                  <a:lnTo>
                    <a:pt x="1642452" y="551684"/>
                  </a:lnTo>
                  <a:lnTo>
                    <a:pt x="1629691" y="511731"/>
                  </a:lnTo>
                  <a:lnTo>
                    <a:pt x="1617077" y="485325"/>
                  </a:lnTo>
                  <a:close/>
                </a:path>
                <a:path w="7916545" h="1534795">
                  <a:moveTo>
                    <a:pt x="1099798" y="431504"/>
                  </a:moveTo>
                  <a:lnTo>
                    <a:pt x="1089589" y="446157"/>
                  </a:lnTo>
                  <a:lnTo>
                    <a:pt x="1071527" y="483754"/>
                  </a:lnTo>
                  <a:lnTo>
                    <a:pt x="1099798" y="505743"/>
                  </a:lnTo>
                  <a:lnTo>
                    <a:pt x="1099798" y="431504"/>
                  </a:lnTo>
                  <a:close/>
                </a:path>
                <a:path w="7916545" h="1534795">
                  <a:moveTo>
                    <a:pt x="1332252" y="320409"/>
                  </a:moveTo>
                  <a:lnTo>
                    <a:pt x="1288078" y="323059"/>
                  </a:lnTo>
                  <a:lnTo>
                    <a:pt x="1246653" y="331010"/>
                  </a:lnTo>
                  <a:lnTo>
                    <a:pt x="1207976" y="344263"/>
                  </a:lnTo>
                  <a:lnTo>
                    <a:pt x="1172047" y="362816"/>
                  </a:lnTo>
                  <a:lnTo>
                    <a:pt x="1139849" y="385688"/>
                  </a:lnTo>
                  <a:lnTo>
                    <a:pt x="1112363" y="413469"/>
                  </a:lnTo>
                  <a:lnTo>
                    <a:pt x="1099798" y="431504"/>
                  </a:lnTo>
                  <a:lnTo>
                    <a:pt x="1099798" y="505743"/>
                  </a:lnTo>
                  <a:lnTo>
                    <a:pt x="1200571" y="505743"/>
                  </a:lnTo>
                  <a:lnTo>
                    <a:pt x="1213473" y="499461"/>
                  </a:lnTo>
                  <a:lnTo>
                    <a:pt x="1237229" y="491608"/>
                  </a:lnTo>
                  <a:lnTo>
                    <a:pt x="1262163" y="486896"/>
                  </a:lnTo>
                  <a:lnTo>
                    <a:pt x="1288274" y="485325"/>
                  </a:lnTo>
                  <a:lnTo>
                    <a:pt x="1617077" y="485325"/>
                  </a:lnTo>
                  <a:lnTo>
                    <a:pt x="1611825" y="474331"/>
                  </a:lnTo>
                  <a:lnTo>
                    <a:pt x="1589443" y="440169"/>
                  </a:lnTo>
                  <a:lnTo>
                    <a:pt x="1563135" y="409935"/>
                  </a:lnTo>
                  <a:lnTo>
                    <a:pt x="1532900" y="383627"/>
                  </a:lnTo>
                  <a:lnTo>
                    <a:pt x="1498739" y="361245"/>
                  </a:lnTo>
                  <a:lnTo>
                    <a:pt x="1461240" y="343379"/>
                  </a:lnTo>
                  <a:lnTo>
                    <a:pt x="1420993" y="330618"/>
                  </a:lnTo>
                  <a:lnTo>
                    <a:pt x="1377997" y="322961"/>
                  </a:lnTo>
                  <a:lnTo>
                    <a:pt x="1332252" y="320409"/>
                  </a:lnTo>
                  <a:close/>
                </a:path>
                <a:path w="7916545" h="1534795">
                  <a:moveTo>
                    <a:pt x="2365630" y="649673"/>
                  </a:moveTo>
                  <a:lnTo>
                    <a:pt x="2095481" y="694219"/>
                  </a:lnTo>
                  <a:lnTo>
                    <a:pt x="2048853" y="703447"/>
                  </a:lnTo>
                  <a:lnTo>
                    <a:pt x="2006348" y="715423"/>
                  </a:lnTo>
                  <a:lnTo>
                    <a:pt x="1967966" y="730147"/>
                  </a:lnTo>
                  <a:lnTo>
                    <a:pt x="1933706" y="747621"/>
                  </a:lnTo>
                  <a:lnTo>
                    <a:pt x="1877492" y="789706"/>
                  </a:lnTo>
                  <a:lnTo>
                    <a:pt x="1837898" y="840288"/>
                  </a:lnTo>
                  <a:lnTo>
                    <a:pt x="1815516" y="898794"/>
                  </a:lnTo>
                  <a:lnTo>
                    <a:pt x="1808056" y="964368"/>
                  </a:lnTo>
                  <a:lnTo>
                    <a:pt x="1810313" y="1000100"/>
                  </a:lnTo>
                  <a:lnTo>
                    <a:pt x="1828376" y="1064496"/>
                  </a:lnTo>
                  <a:lnTo>
                    <a:pt x="1864009" y="1118486"/>
                  </a:lnTo>
                  <a:lnTo>
                    <a:pt x="1914270" y="1160893"/>
                  </a:lnTo>
                  <a:lnTo>
                    <a:pt x="1978960" y="1191030"/>
                  </a:lnTo>
                  <a:lnTo>
                    <a:pt x="2055136" y="1205951"/>
                  </a:lnTo>
                  <a:lnTo>
                    <a:pt x="2097052" y="1207816"/>
                  </a:lnTo>
                  <a:lnTo>
                    <a:pt x="2132293" y="1206540"/>
                  </a:lnTo>
                  <a:lnTo>
                    <a:pt x="2197474" y="1196331"/>
                  </a:lnTo>
                  <a:lnTo>
                    <a:pt x="2256373" y="1176109"/>
                  </a:lnTo>
                  <a:lnTo>
                    <a:pt x="2308989" y="1147052"/>
                  </a:lnTo>
                  <a:lnTo>
                    <a:pt x="2355127" y="1109553"/>
                  </a:lnTo>
                  <a:lnTo>
                    <a:pt x="2373483" y="1090132"/>
                  </a:lnTo>
                  <a:lnTo>
                    <a:pt x="2373483" y="1068030"/>
                  </a:lnTo>
                  <a:lnTo>
                    <a:pt x="2125323" y="1068030"/>
                  </a:lnTo>
                  <a:lnTo>
                    <a:pt x="2097543" y="1066165"/>
                  </a:lnTo>
                  <a:lnTo>
                    <a:pt x="2049639" y="1051244"/>
                  </a:lnTo>
                  <a:lnTo>
                    <a:pt x="2013710" y="1021402"/>
                  </a:lnTo>
                  <a:lnTo>
                    <a:pt x="1995648" y="981351"/>
                  </a:lnTo>
                  <a:lnTo>
                    <a:pt x="1993390" y="958086"/>
                  </a:lnTo>
                  <a:lnTo>
                    <a:pt x="1995452" y="934133"/>
                  </a:lnTo>
                  <a:lnTo>
                    <a:pt x="2011943" y="893297"/>
                  </a:lnTo>
                  <a:lnTo>
                    <a:pt x="2045221" y="861197"/>
                  </a:lnTo>
                  <a:lnTo>
                    <a:pt x="2097052" y="838423"/>
                  </a:lnTo>
                  <a:lnTo>
                    <a:pt x="2365630" y="789706"/>
                  </a:lnTo>
                  <a:lnTo>
                    <a:pt x="2365630" y="649673"/>
                  </a:lnTo>
                  <a:close/>
                </a:path>
                <a:path w="7916545" h="1534795">
                  <a:moveTo>
                    <a:pt x="2543112" y="1035047"/>
                  </a:moveTo>
                  <a:lnTo>
                    <a:pt x="2373483" y="1035047"/>
                  </a:lnTo>
                  <a:lnTo>
                    <a:pt x="2409608" y="1039758"/>
                  </a:lnTo>
                  <a:lnTo>
                    <a:pt x="2393607" y="1064790"/>
                  </a:lnTo>
                  <a:lnTo>
                    <a:pt x="2375447" y="1088055"/>
                  </a:lnTo>
                  <a:lnTo>
                    <a:pt x="2373483" y="1090132"/>
                  </a:lnTo>
                  <a:lnTo>
                    <a:pt x="2373483" y="1188969"/>
                  </a:lnTo>
                  <a:lnTo>
                    <a:pt x="2543112" y="1188969"/>
                  </a:lnTo>
                  <a:lnTo>
                    <a:pt x="2543112" y="1035047"/>
                  </a:lnTo>
                  <a:close/>
                </a:path>
                <a:path w="7916545" h="1534795">
                  <a:moveTo>
                    <a:pt x="2373483" y="1035047"/>
                  </a:moveTo>
                  <a:lnTo>
                    <a:pt x="2373483" y="1090132"/>
                  </a:lnTo>
                  <a:lnTo>
                    <a:pt x="2375447" y="1088055"/>
                  </a:lnTo>
                  <a:lnTo>
                    <a:pt x="2393607" y="1064790"/>
                  </a:lnTo>
                  <a:lnTo>
                    <a:pt x="2409608" y="1039758"/>
                  </a:lnTo>
                  <a:lnTo>
                    <a:pt x="2373483" y="1035047"/>
                  </a:lnTo>
                  <a:close/>
                </a:path>
                <a:path w="7916545" h="1534795">
                  <a:moveTo>
                    <a:pt x="2543112" y="645530"/>
                  </a:moveTo>
                  <a:lnTo>
                    <a:pt x="2390760" y="645530"/>
                  </a:lnTo>
                  <a:lnTo>
                    <a:pt x="2390760" y="785316"/>
                  </a:lnTo>
                  <a:lnTo>
                    <a:pt x="2365630" y="789706"/>
                  </a:lnTo>
                  <a:lnTo>
                    <a:pt x="2365630" y="835576"/>
                  </a:lnTo>
                  <a:lnTo>
                    <a:pt x="2363765" y="867087"/>
                  </a:lnTo>
                  <a:lnTo>
                    <a:pt x="2348844" y="925986"/>
                  </a:lnTo>
                  <a:lnTo>
                    <a:pt x="2319297" y="978013"/>
                  </a:lnTo>
                  <a:lnTo>
                    <a:pt x="2276889" y="1019635"/>
                  </a:lnTo>
                  <a:lnTo>
                    <a:pt x="2223095" y="1050360"/>
                  </a:lnTo>
                  <a:lnTo>
                    <a:pt x="2160270" y="1066067"/>
                  </a:lnTo>
                  <a:lnTo>
                    <a:pt x="2125323" y="1068030"/>
                  </a:lnTo>
                  <a:lnTo>
                    <a:pt x="2373483" y="1068030"/>
                  </a:lnTo>
                  <a:lnTo>
                    <a:pt x="2373483" y="1035047"/>
                  </a:lnTo>
                  <a:lnTo>
                    <a:pt x="2543112" y="1035047"/>
                  </a:lnTo>
                  <a:lnTo>
                    <a:pt x="2543112" y="645530"/>
                  </a:lnTo>
                  <a:close/>
                </a:path>
                <a:path w="7916545" h="1534795">
                  <a:moveTo>
                    <a:pt x="2390760" y="645530"/>
                  </a:moveTo>
                  <a:lnTo>
                    <a:pt x="2365630" y="649673"/>
                  </a:lnTo>
                  <a:lnTo>
                    <a:pt x="2365630" y="789706"/>
                  </a:lnTo>
                  <a:lnTo>
                    <a:pt x="2390760" y="785316"/>
                  </a:lnTo>
                  <a:lnTo>
                    <a:pt x="2390760" y="645530"/>
                  </a:lnTo>
                  <a:close/>
                </a:path>
                <a:path w="7916545" h="1534795">
                  <a:moveTo>
                    <a:pt x="2505291" y="474331"/>
                  </a:moveTo>
                  <a:lnTo>
                    <a:pt x="2196002" y="474331"/>
                  </a:lnTo>
                  <a:lnTo>
                    <a:pt x="2232519" y="476883"/>
                  </a:lnTo>
                  <a:lnTo>
                    <a:pt x="2265110" y="484540"/>
                  </a:lnTo>
                  <a:lnTo>
                    <a:pt x="2318511" y="515167"/>
                  </a:lnTo>
                  <a:lnTo>
                    <a:pt x="2353850" y="560323"/>
                  </a:lnTo>
                  <a:lnTo>
                    <a:pt x="2365630" y="617258"/>
                  </a:lnTo>
                  <a:lnTo>
                    <a:pt x="2365630" y="649673"/>
                  </a:lnTo>
                  <a:lnTo>
                    <a:pt x="2390760" y="645530"/>
                  </a:lnTo>
                  <a:lnTo>
                    <a:pt x="2543112" y="645530"/>
                  </a:lnTo>
                  <a:lnTo>
                    <a:pt x="2543112" y="617258"/>
                  </a:lnTo>
                  <a:lnTo>
                    <a:pt x="2540363" y="574655"/>
                  </a:lnTo>
                  <a:lnTo>
                    <a:pt x="2532117" y="534800"/>
                  </a:lnTo>
                  <a:lnTo>
                    <a:pt x="2518374" y="497694"/>
                  </a:lnTo>
                  <a:lnTo>
                    <a:pt x="2505291" y="474331"/>
                  </a:lnTo>
                  <a:close/>
                </a:path>
                <a:path w="7916545" h="1534795">
                  <a:moveTo>
                    <a:pt x="2200714" y="320409"/>
                  </a:moveTo>
                  <a:lnTo>
                    <a:pt x="2161153" y="322077"/>
                  </a:lnTo>
                  <a:lnTo>
                    <a:pt x="2122575" y="327084"/>
                  </a:lnTo>
                  <a:lnTo>
                    <a:pt x="2084978" y="335428"/>
                  </a:lnTo>
                  <a:lnTo>
                    <a:pt x="2048362" y="347109"/>
                  </a:lnTo>
                  <a:lnTo>
                    <a:pt x="1982003" y="379307"/>
                  </a:lnTo>
                  <a:lnTo>
                    <a:pt x="1924282" y="422500"/>
                  </a:lnTo>
                  <a:lnTo>
                    <a:pt x="1878341" y="473545"/>
                  </a:lnTo>
                  <a:lnTo>
                    <a:pt x="1847321" y="532444"/>
                  </a:lnTo>
                  <a:lnTo>
                    <a:pt x="1994961" y="606264"/>
                  </a:lnTo>
                  <a:lnTo>
                    <a:pt x="2009195" y="578581"/>
                  </a:lnTo>
                  <a:lnTo>
                    <a:pt x="2026766" y="553648"/>
                  </a:lnTo>
                  <a:lnTo>
                    <a:pt x="2071922" y="512026"/>
                  </a:lnTo>
                  <a:lnTo>
                    <a:pt x="2129643" y="483754"/>
                  </a:lnTo>
                  <a:lnTo>
                    <a:pt x="2196002" y="474331"/>
                  </a:lnTo>
                  <a:lnTo>
                    <a:pt x="2505291" y="474331"/>
                  </a:lnTo>
                  <a:lnTo>
                    <a:pt x="2499134" y="463336"/>
                  </a:lnTo>
                  <a:lnTo>
                    <a:pt x="2475673" y="431433"/>
                  </a:lnTo>
                  <a:lnTo>
                    <a:pt x="2447696" y="403259"/>
                  </a:lnTo>
                  <a:lnTo>
                    <a:pt x="2415203" y="378816"/>
                  </a:lnTo>
                  <a:lnTo>
                    <a:pt x="2378195" y="358104"/>
                  </a:lnTo>
                  <a:lnTo>
                    <a:pt x="2338242" y="341612"/>
                  </a:lnTo>
                  <a:lnTo>
                    <a:pt x="2295344" y="329832"/>
                  </a:lnTo>
                  <a:lnTo>
                    <a:pt x="2249502" y="322765"/>
                  </a:lnTo>
                  <a:lnTo>
                    <a:pt x="2200714" y="320409"/>
                  </a:lnTo>
                  <a:close/>
                </a:path>
                <a:path w="7916545" h="1534795">
                  <a:moveTo>
                    <a:pt x="2920260" y="339256"/>
                  </a:moveTo>
                  <a:lnTo>
                    <a:pt x="2750631" y="339256"/>
                  </a:lnTo>
                  <a:lnTo>
                    <a:pt x="2750631" y="1188969"/>
                  </a:lnTo>
                  <a:lnTo>
                    <a:pt x="2928113" y="1188969"/>
                  </a:lnTo>
                  <a:lnTo>
                    <a:pt x="2928113" y="687937"/>
                  </a:lnTo>
                  <a:lnTo>
                    <a:pt x="2929586" y="657604"/>
                  </a:lnTo>
                  <a:lnTo>
                    <a:pt x="2941365" y="603417"/>
                  </a:lnTo>
                  <a:lnTo>
                    <a:pt x="2964630" y="558163"/>
                  </a:lnTo>
                  <a:lnTo>
                    <a:pt x="2997614" y="523609"/>
                  </a:lnTo>
                  <a:lnTo>
                    <a:pt x="3027358" y="505743"/>
                  </a:lnTo>
                  <a:lnTo>
                    <a:pt x="2920260" y="505743"/>
                  </a:lnTo>
                  <a:lnTo>
                    <a:pt x="2899842" y="483754"/>
                  </a:lnTo>
                  <a:lnTo>
                    <a:pt x="2917904" y="446157"/>
                  </a:lnTo>
                  <a:lnTo>
                    <a:pt x="2920260" y="442776"/>
                  </a:lnTo>
                  <a:lnTo>
                    <a:pt x="2920260" y="339256"/>
                  </a:lnTo>
                  <a:close/>
                </a:path>
                <a:path w="7916545" h="1534795">
                  <a:moveTo>
                    <a:pt x="3445378" y="485325"/>
                  </a:moveTo>
                  <a:lnTo>
                    <a:pt x="3116589" y="485325"/>
                  </a:lnTo>
                  <a:lnTo>
                    <a:pt x="3143290" y="486896"/>
                  </a:lnTo>
                  <a:lnTo>
                    <a:pt x="3168420" y="491608"/>
                  </a:lnTo>
                  <a:lnTo>
                    <a:pt x="3213968" y="510455"/>
                  </a:lnTo>
                  <a:lnTo>
                    <a:pt x="3252841" y="539512"/>
                  </a:lnTo>
                  <a:lnTo>
                    <a:pt x="3281505" y="579563"/>
                  </a:lnTo>
                  <a:lnTo>
                    <a:pt x="3299175" y="628645"/>
                  </a:lnTo>
                  <a:lnTo>
                    <a:pt x="3305065" y="687937"/>
                  </a:lnTo>
                  <a:lnTo>
                    <a:pt x="3305065" y="1188969"/>
                  </a:lnTo>
                  <a:lnTo>
                    <a:pt x="3480976" y="1188969"/>
                  </a:lnTo>
                  <a:lnTo>
                    <a:pt x="3480976" y="640818"/>
                  </a:lnTo>
                  <a:lnTo>
                    <a:pt x="3478423" y="595073"/>
                  </a:lnTo>
                  <a:lnTo>
                    <a:pt x="3470767" y="552077"/>
                  </a:lnTo>
                  <a:lnTo>
                    <a:pt x="3458005" y="511829"/>
                  </a:lnTo>
                  <a:lnTo>
                    <a:pt x="3445378" y="485325"/>
                  </a:lnTo>
                  <a:close/>
                </a:path>
                <a:path w="7916545" h="1534795">
                  <a:moveTo>
                    <a:pt x="2920260" y="442776"/>
                  </a:moveTo>
                  <a:lnTo>
                    <a:pt x="2917904" y="446157"/>
                  </a:lnTo>
                  <a:lnTo>
                    <a:pt x="2899842" y="483754"/>
                  </a:lnTo>
                  <a:lnTo>
                    <a:pt x="2920260" y="505743"/>
                  </a:lnTo>
                  <a:lnTo>
                    <a:pt x="2920260" y="442776"/>
                  </a:lnTo>
                  <a:close/>
                </a:path>
                <a:path w="7916545" h="1534795">
                  <a:moveTo>
                    <a:pt x="3160567" y="320409"/>
                  </a:moveTo>
                  <a:lnTo>
                    <a:pt x="3116393" y="323059"/>
                  </a:lnTo>
                  <a:lnTo>
                    <a:pt x="3074967" y="331010"/>
                  </a:lnTo>
                  <a:lnTo>
                    <a:pt x="3036290" y="344263"/>
                  </a:lnTo>
                  <a:lnTo>
                    <a:pt x="3000362" y="362816"/>
                  </a:lnTo>
                  <a:lnTo>
                    <a:pt x="2968164" y="385688"/>
                  </a:lnTo>
                  <a:lnTo>
                    <a:pt x="2940678" y="413469"/>
                  </a:lnTo>
                  <a:lnTo>
                    <a:pt x="2920260" y="442776"/>
                  </a:lnTo>
                  <a:lnTo>
                    <a:pt x="2920260" y="505743"/>
                  </a:lnTo>
                  <a:lnTo>
                    <a:pt x="3027358" y="505743"/>
                  </a:lnTo>
                  <a:lnTo>
                    <a:pt x="3040315" y="499461"/>
                  </a:lnTo>
                  <a:lnTo>
                    <a:pt x="3064366" y="491608"/>
                  </a:lnTo>
                  <a:lnTo>
                    <a:pt x="3089790" y="486896"/>
                  </a:lnTo>
                  <a:lnTo>
                    <a:pt x="3116589" y="485325"/>
                  </a:lnTo>
                  <a:lnTo>
                    <a:pt x="3445378" y="485325"/>
                  </a:lnTo>
                  <a:lnTo>
                    <a:pt x="3440139" y="474331"/>
                  </a:lnTo>
                  <a:lnTo>
                    <a:pt x="3417758" y="440169"/>
                  </a:lnTo>
                  <a:lnTo>
                    <a:pt x="3391450" y="409935"/>
                  </a:lnTo>
                  <a:lnTo>
                    <a:pt x="3361215" y="383627"/>
                  </a:lnTo>
                  <a:lnTo>
                    <a:pt x="3327054" y="361245"/>
                  </a:lnTo>
                  <a:lnTo>
                    <a:pt x="3289555" y="343379"/>
                  </a:lnTo>
                  <a:lnTo>
                    <a:pt x="3249308" y="330618"/>
                  </a:lnTo>
                  <a:lnTo>
                    <a:pt x="3206312" y="322961"/>
                  </a:lnTo>
                  <a:lnTo>
                    <a:pt x="3160567" y="320409"/>
                  </a:lnTo>
                  <a:close/>
                </a:path>
                <a:path w="7916545" h="1534795">
                  <a:moveTo>
                    <a:pt x="3848406" y="0"/>
                  </a:moveTo>
                  <a:lnTo>
                    <a:pt x="3670924" y="0"/>
                  </a:lnTo>
                  <a:lnTo>
                    <a:pt x="3670924" y="1188969"/>
                  </a:lnTo>
                  <a:lnTo>
                    <a:pt x="3848406" y="1188969"/>
                  </a:lnTo>
                  <a:lnTo>
                    <a:pt x="3848406" y="991069"/>
                  </a:lnTo>
                  <a:lnTo>
                    <a:pt x="3791863" y="991069"/>
                  </a:lnTo>
                  <a:lnTo>
                    <a:pt x="3848406" y="873271"/>
                  </a:lnTo>
                  <a:lnTo>
                    <a:pt x="3902731" y="873271"/>
                  </a:lnTo>
                  <a:lnTo>
                    <a:pt x="3975165" y="796310"/>
                  </a:lnTo>
                  <a:lnTo>
                    <a:pt x="3848406" y="796310"/>
                  </a:lnTo>
                  <a:lnTo>
                    <a:pt x="3779298" y="779033"/>
                  </a:lnTo>
                  <a:lnTo>
                    <a:pt x="3848406" y="707630"/>
                  </a:lnTo>
                  <a:lnTo>
                    <a:pt x="3848406" y="0"/>
                  </a:lnTo>
                  <a:close/>
                </a:path>
                <a:path w="7916545" h="1534795">
                  <a:moveTo>
                    <a:pt x="4134901" y="724061"/>
                  </a:moveTo>
                  <a:lnTo>
                    <a:pt x="4043164" y="724061"/>
                  </a:lnTo>
                  <a:lnTo>
                    <a:pt x="3975892" y="795538"/>
                  </a:lnTo>
                  <a:lnTo>
                    <a:pt x="4236352" y="1188969"/>
                  </a:lnTo>
                  <a:lnTo>
                    <a:pt x="4440534" y="1188969"/>
                  </a:lnTo>
                  <a:lnTo>
                    <a:pt x="4134901" y="724061"/>
                  </a:lnTo>
                  <a:close/>
                </a:path>
                <a:path w="7916545" h="1534795">
                  <a:moveTo>
                    <a:pt x="3848406" y="873271"/>
                  </a:moveTo>
                  <a:lnTo>
                    <a:pt x="3791863" y="991069"/>
                  </a:lnTo>
                  <a:lnTo>
                    <a:pt x="3848406" y="930992"/>
                  </a:lnTo>
                  <a:lnTo>
                    <a:pt x="3848406" y="873271"/>
                  </a:lnTo>
                  <a:close/>
                </a:path>
                <a:path w="7916545" h="1534795">
                  <a:moveTo>
                    <a:pt x="3848406" y="930992"/>
                  </a:moveTo>
                  <a:lnTo>
                    <a:pt x="3791863" y="991069"/>
                  </a:lnTo>
                  <a:lnTo>
                    <a:pt x="3848406" y="991069"/>
                  </a:lnTo>
                  <a:lnTo>
                    <a:pt x="3848406" y="930992"/>
                  </a:lnTo>
                  <a:close/>
                </a:path>
                <a:path w="7916545" h="1534795">
                  <a:moveTo>
                    <a:pt x="3902731" y="873271"/>
                  </a:moveTo>
                  <a:lnTo>
                    <a:pt x="3848406" y="873271"/>
                  </a:lnTo>
                  <a:lnTo>
                    <a:pt x="3848406" y="930992"/>
                  </a:lnTo>
                  <a:lnTo>
                    <a:pt x="3902731" y="873271"/>
                  </a:lnTo>
                  <a:close/>
                </a:path>
                <a:path w="7916545" h="1534795">
                  <a:moveTo>
                    <a:pt x="3848406" y="707630"/>
                  </a:moveTo>
                  <a:lnTo>
                    <a:pt x="3779298" y="779033"/>
                  </a:lnTo>
                  <a:lnTo>
                    <a:pt x="3848406" y="796310"/>
                  </a:lnTo>
                  <a:lnTo>
                    <a:pt x="3848406" y="707630"/>
                  </a:lnTo>
                  <a:close/>
                </a:path>
                <a:path w="7916545" h="1534795">
                  <a:moveTo>
                    <a:pt x="4426399" y="339256"/>
                  </a:moveTo>
                  <a:lnTo>
                    <a:pt x="4204939" y="339256"/>
                  </a:lnTo>
                  <a:lnTo>
                    <a:pt x="3848406" y="707630"/>
                  </a:lnTo>
                  <a:lnTo>
                    <a:pt x="3848406" y="796310"/>
                  </a:lnTo>
                  <a:lnTo>
                    <a:pt x="3975165" y="796310"/>
                  </a:lnTo>
                  <a:lnTo>
                    <a:pt x="3975892" y="795538"/>
                  </a:lnTo>
                  <a:lnTo>
                    <a:pt x="3937932" y="738197"/>
                  </a:lnTo>
                  <a:lnTo>
                    <a:pt x="4043164" y="724061"/>
                  </a:lnTo>
                  <a:lnTo>
                    <a:pt x="4134901" y="724061"/>
                  </a:lnTo>
                  <a:lnTo>
                    <a:pt x="4105990" y="680084"/>
                  </a:lnTo>
                  <a:lnTo>
                    <a:pt x="4426399" y="339256"/>
                  </a:lnTo>
                  <a:close/>
                </a:path>
                <a:path w="7916545" h="1534795">
                  <a:moveTo>
                    <a:pt x="4043164" y="724061"/>
                  </a:moveTo>
                  <a:lnTo>
                    <a:pt x="3937932" y="738197"/>
                  </a:lnTo>
                  <a:lnTo>
                    <a:pt x="3975892" y="795538"/>
                  </a:lnTo>
                  <a:lnTo>
                    <a:pt x="4043164" y="724061"/>
                  </a:lnTo>
                  <a:close/>
                </a:path>
                <a:path w="7916545" h="1534795">
                  <a:moveTo>
                    <a:pt x="4794221" y="1360168"/>
                  </a:moveTo>
                  <a:lnTo>
                    <a:pt x="4794221" y="1512519"/>
                  </a:lnTo>
                  <a:lnTo>
                    <a:pt x="4807081" y="1517624"/>
                  </a:lnTo>
                  <a:lnTo>
                    <a:pt x="4849193" y="1528225"/>
                  </a:lnTo>
                  <a:lnTo>
                    <a:pt x="4896312" y="1534115"/>
                  </a:lnTo>
                  <a:lnTo>
                    <a:pt x="4912019" y="1534508"/>
                  </a:lnTo>
                  <a:lnTo>
                    <a:pt x="4951481" y="1532544"/>
                  </a:lnTo>
                  <a:lnTo>
                    <a:pt x="5022159" y="1516838"/>
                  </a:lnTo>
                  <a:lnTo>
                    <a:pt x="5082923" y="1485720"/>
                  </a:lnTo>
                  <a:lnTo>
                    <a:pt x="5135539" y="1440957"/>
                  </a:lnTo>
                  <a:lnTo>
                    <a:pt x="5180400" y="1384120"/>
                  </a:lnTo>
                  <a:lnTo>
                    <a:pt x="5187500" y="1372733"/>
                  </a:lnTo>
                  <a:lnTo>
                    <a:pt x="4891600" y="1372733"/>
                  </a:lnTo>
                  <a:lnTo>
                    <a:pt x="4878937" y="1372438"/>
                  </a:lnTo>
                  <a:lnTo>
                    <a:pt x="4866078" y="1371555"/>
                  </a:lnTo>
                  <a:lnTo>
                    <a:pt x="4853022" y="1370082"/>
                  </a:lnTo>
                  <a:lnTo>
                    <a:pt x="4839770" y="1368021"/>
                  </a:lnTo>
                  <a:lnTo>
                    <a:pt x="4826910" y="1366352"/>
                  </a:lnTo>
                  <a:lnTo>
                    <a:pt x="4815032" y="1364487"/>
                  </a:lnTo>
                  <a:lnTo>
                    <a:pt x="4804136" y="1362425"/>
                  </a:lnTo>
                  <a:lnTo>
                    <a:pt x="4794221" y="1360168"/>
                  </a:lnTo>
                  <a:close/>
                </a:path>
                <a:path w="7916545" h="1534795">
                  <a:moveTo>
                    <a:pt x="5088119" y="1188276"/>
                  </a:moveTo>
                  <a:lnTo>
                    <a:pt x="5064370" y="1242370"/>
                  </a:lnTo>
                  <a:lnTo>
                    <a:pt x="5034135" y="1299698"/>
                  </a:lnTo>
                  <a:lnTo>
                    <a:pt x="4999974" y="1339749"/>
                  </a:lnTo>
                  <a:lnTo>
                    <a:pt x="4955603" y="1364487"/>
                  </a:lnTo>
                  <a:lnTo>
                    <a:pt x="4891600" y="1372733"/>
                  </a:lnTo>
                  <a:lnTo>
                    <a:pt x="5187500" y="1372733"/>
                  </a:lnTo>
                  <a:lnTo>
                    <a:pt x="5200230" y="1352314"/>
                  </a:lnTo>
                  <a:lnTo>
                    <a:pt x="5218096" y="1318153"/>
                  </a:lnTo>
                  <a:lnTo>
                    <a:pt x="5233998" y="1281636"/>
                  </a:lnTo>
                  <a:lnTo>
                    <a:pt x="5241506" y="1262788"/>
                  </a:lnTo>
                  <a:lnTo>
                    <a:pt x="5117772" y="1262788"/>
                  </a:lnTo>
                  <a:lnTo>
                    <a:pt x="5088119" y="1188276"/>
                  </a:lnTo>
                  <a:close/>
                </a:path>
                <a:path w="7916545" h="1534795">
                  <a:moveTo>
                    <a:pt x="5120913" y="1113578"/>
                  </a:moveTo>
                  <a:lnTo>
                    <a:pt x="5088119" y="1188276"/>
                  </a:lnTo>
                  <a:lnTo>
                    <a:pt x="5117772" y="1262788"/>
                  </a:lnTo>
                  <a:lnTo>
                    <a:pt x="5120913" y="1113578"/>
                  </a:lnTo>
                  <a:close/>
                </a:path>
                <a:path w="7916545" h="1534795">
                  <a:moveTo>
                    <a:pt x="5300941" y="1113578"/>
                  </a:moveTo>
                  <a:lnTo>
                    <a:pt x="5120913" y="1113578"/>
                  </a:lnTo>
                  <a:lnTo>
                    <a:pt x="5117772" y="1262788"/>
                  </a:lnTo>
                  <a:lnTo>
                    <a:pt x="5241506" y="1262788"/>
                  </a:lnTo>
                  <a:lnTo>
                    <a:pt x="5300941" y="1113578"/>
                  </a:lnTo>
                  <a:close/>
                </a:path>
                <a:path w="7916545" h="1534795">
                  <a:moveTo>
                    <a:pt x="4940290" y="339256"/>
                  </a:moveTo>
                  <a:lnTo>
                    <a:pt x="4750243" y="339256"/>
                  </a:lnTo>
                  <a:lnTo>
                    <a:pt x="5088119" y="1188276"/>
                  </a:lnTo>
                  <a:lnTo>
                    <a:pt x="5120913" y="1113578"/>
                  </a:lnTo>
                  <a:lnTo>
                    <a:pt x="5300941" y="1113578"/>
                  </a:lnTo>
                  <a:lnTo>
                    <a:pt x="5327218" y="1047612"/>
                  </a:lnTo>
                  <a:lnTo>
                    <a:pt x="5147614" y="1047612"/>
                  </a:lnTo>
                  <a:lnTo>
                    <a:pt x="5179718" y="963430"/>
                  </a:lnTo>
                  <a:lnTo>
                    <a:pt x="4940290" y="339256"/>
                  </a:lnTo>
                  <a:close/>
                </a:path>
                <a:path w="7916545" h="1534795">
                  <a:moveTo>
                    <a:pt x="5179718" y="963430"/>
                  </a:moveTo>
                  <a:lnTo>
                    <a:pt x="5147614" y="1047612"/>
                  </a:lnTo>
                  <a:lnTo>
                    <a:pt x="5212009" y="1047612"/>
                  </a:lnTo>
                  <a:lnTo>
                    <a:pt x="5179718" y="963430"/>
                  </a:lnTo>
                  <a:close/>
                </a:path>
                <a:path w="7916545" h="1534795">
                  <a:moveTo>
                    <a:pt x="5609380" y="339256"/>
                  </a:moveTo>
                  <a:lnTo>
                    <a:pt x="5417763" y="339256"/>
                  </a:lnTo>
                  <a:lnTo>
                    <a:pt x="5179718" y="963430"/>
                  </a:lnTo>
                  <a:lnTo>
                    <a:pt x="5212009" y="1047612"/>
                  </a:lnTo>
                  <a:lnTo>
                    <a:pt x="5327218" y="1047612"/>
                  </a:lnTo>
                  <a:lnTo>
                    <a:pt x="5609380" y="339256"/>
                  </a:lnTo>
                  <a:close/>
                </a:path>
                <a:path w="7916545" h="1534795">
                  <a:moveTo>
                    <a:pt x="6125443" y="320409"/>
                  </a:moveTo>
                  <a:lnTo>
                    <a:pt x="6076753" y="322733"/>
                  </a:lnTo>
                  <a:lnTo>
                    <a:pt x="6029948" y="329707"/>
                  </a:lnTo>
                  <a:lnTo>
                    <a:pt x="5985028" y="341329"/>
                  </a:lnTo>
                  <a:lnTo>
                    <a:pt x="5941993" y="357601"/>
                  </a:lnTo>
                  <a:lnTo>
                    <a:pt x="5900842" y="378522"/>
                  </a:lnTo>
                  <a:lnTo>
                    <a:pt x="5862268" y="402898"/>
                  </a:lnTo>
                  <a:lnTo>
                    <a:pt x="5826960" y="430793"/>
                  </a:lnTo>
                  <a:lnTo>
                    <a:pt x="5794919" y="462205"/>
                  </a:lnTo>
                  <a:lnTo>
                    <a:pt x="5766145" y="497136"/>
                  </a:lnTo>
                  <a:lnTo>
                    <a:pt x="5740638" y="535585"/>
                  </a:lnTo>
                  <a:lnTo>
                    <a:pt x="5719152" y="576359"/>
                  </a:lnTo>
                  <a:lnTo>
                    <a:pt x="5702440" y="619520"/>
                  </a:lnTo>
                  <a:lnTo>
                    <a:pt x="5690503" y="665068"/>
                  </a:lnTo>
                  <a:lnTo>
                    <a:pt x="5683341" y="713004"/>
                  </a:lnTo>
                  <a:lnTo>
                    <a:pt x="5680954" y="763327"/>
                  </a:lnTo>
                  <a:lnTo>
                    <a:pt x="5683341" y="813148"/>
                  </a:lnTo>
                  <a:lnTo>
                    <a:pt x="5690503" y="860832"/>
                  </a:lnTo>
                  <a:lnTo>
                    <a:pt x="5702440" y="906380"/>
                  </a:lnTo>
                  <a:lnTo>
                    <a:pt x="5719152" y="949793"/>
                  </a:lnTo>
                  <a:lnTo>
                    <a:pt x="5740638" y="991069"/>
                  </a:lnTo>
                  <a:lnTo>
                    <a:pt x="5766145" y="1029581"/>
                  </a:lnTo>
                  <a:lnTo>
                    <a:pt x="5794919" y="1064700"/>
                  </a:lnTo>
                  <a:lnTo>
                    <a:pt x="5826960" y="1096427"/>
                  </a:lnTo>
                  <a:lnTo>
                    <a:pt x="5862268" y="1124761"/>
                  </a:lnTo>
                  <a:lnTo>
                    <a:pt x="5900842" y="1149703"/>
                  </a:lnTo>
                  <a:lnTo>
                    <a:pt x="5942495" y="1170624"/>
                  </a:lnTo>
                  <a:lnTo>
                    <a:pt x="5985782" y="1186895"/>
                  </a:lnTo>
                  <a:lnTo>
                    <a:pt x="6030702" y="1198518"/>
                  </a:lnTo>
                  <a:lnTo>
                    <a:pt x="6077256" y="1205492"/>
                  </a:lnTo>
                  <a:lnTo>
                    <a:pt x="6125443" y="1207816"/>
                  </a:lnTo>
                  <a:lnTo>
                    <a:pt x="6173567" y="1205554"/>
                  </a:lnTo>
                  <a:lnTo>
                    <a:pt x="6219932" y="1198769"/>
                  </a:lnTo>
                  <a:lnTo>
                    <a:pt x="6264538" y="1187461"/>
                  </a:lnTo>
                  <a:lnTo>
                    <a:pt x="6307385" y="1171629"/>
                  </a:lnTo>
                  <a:lnTo>
                    <a:pt x="6348473" y="1151273"/>
                  </a:lnTo>
                  <a:lnTo>
                    <a:pt x="6387047" y="1126332"/>
                  </a:lnTo>
                  <a:lnTo>
                    <a:pt x="6422355" y="1097998"/>
                  </a:lnTo>
                  <a:lnTo>
                    <a:pt x="6454396" y="1066271"/>
                  </a:lnTo>
                  <a:lnTo>
                    <a:pt x="6473545" y="1042900"/>
                  </a:lnTo>
                  <a:lnTo>
                    <a:pt x="6125443" y="1042900"/>
                  </a:lnTo>
                  <a:lnTo>
                    <a:pt x="6089416" y="1040642"/>
                  </a:lnTo>
                  <a:lnTo>
                    <a:pt x="6022664" y="1022580"/>
                  </a:lnTo>
                  <a:lnTo>
                    <a:pt x="5964355" y="987044"/>
                  </a:lnTo>
                  <a:lnTo>
                    <a:pt x="5918021" y="937569"/>
                  </a:lnTo>
                  <a:lnTo>
                    <a:pt x="5884842" y="874646"/>
                  </a:lnTo>
                  <a:lnTo>
                    <a:pt x="5868350" y="802397"/>
                  </a:lnTo>
                  <a:lnTo>
                    <a:pt x="5866288" y="763327"/>
                  </a:lnTo>
                  <a:lnTo>
                    <a:pt x="5868350" y="724356"/>
                  </a:lnTo>
                  <a:lnTo>
                    <a:pt x="5884842" y="652892"/>
                  </a:lnTo>
                  <a:lnTo>
                    <a:pt x="5918021" y="590656"/>
                  </a:lnTo>
                  <a:lnTo>
                    <a:pt x="5964355" y="541181"/>
                  </a:lnTo>
                  <a:lnTo>
                    <a:pt x="6022664" y="505645"/>
                  </a:lnTo>
                  <a:lnTo>
                    <a:pt x="6089416" y="487583"/>
                  </a:lnTo>
                  <a:lnTo>
                    <a:pt x="6125443" y="485325"/>
                  </a:lnTo>
                  <a:lnTo>
                    <a:pt x="6474155" y="485325"/>
                  </a:lnTo>
                  <a:lnTo>
                    <a:pt x="6455401" y="462205"/>
                  </a:lnTo>
                  <a:lnTo>
                    <a:pt x="6423675" y="430793"/>
                  </a:lnTo>
                  <a:lnTo>
                    <a:pt x="6388555" y="402898"/>
                  </a:lnTo>
                  <a:lnTo>
                    <a:pt x="6350043" y="378522"/>
                  </a:lnTo>
                  <a:lnTo>
                    <a:pt x="6309395" y="357601"/>
                  </a:lnTo>
                  <a:lnTo>
                    <a:pt x="6266611" y="341329"/>
                  </a:lnTo>
                  <a:lnTo>
                    <a:pt x="6221691" y="329707"/>
                  </a:lnTo>
                  <a:lnTo>
                    <a:pt x="6174635" y="322733"/>
                  </a:lnTo>
                  <a:lnTo>
                    <a:pt x="6125443" y="320409"/>
                  </a:lnTo>
                  <a:close/>
                </a:path>
                <a:path w="7916545" h="1534795">
                  <a:moveTo>
                    <a:pt x="6474155" y="485325"/>
                  </a:moveTo>
                  <a:lnTo>
                    <a:pt x="6125443" y="485325"/>
                  </a:lnTo>
                  <a:lnTo>
                    <a:pt x="6162058" y="487583"/>
                  </a:lnTo>
                  <a:lnTo>
                    <a:pt x="6196514" y="494356"/>
                  </a:lnTo>
                  <a:lnTo>
                    <a:pt x="6258947" y="521450"/>
                  </a:lnTo>
                  <a:lnTo>
                    <a:pt x="6310777" y="564249"/>
                  </a:lnTo>
                  <a:lnTo>
                    <a:pt x="6350043" y="620399"/>
                  </a:lnTo>
                  <a:lnTo>
                    <a:pt x="6375959" y="687544"/>
                  </a:lnTo>
                  <a:lnTo>
                    <a:pt x="6384597" y="763327"/>
                  </a:lnTo>
                  <a:lnTo>
                    <a:pt x="6382438" y="802397"/>
                  </a:lnTo>
                  <a:lnTo>
                    <a:pt x="6365161" y="874646"/>
                  </a:lnTo>
                  <a:lnTo>
                    <a:pt x="6331981" y="937569"/>
                  </a:lnTo>
                  <a:lnTo>
                    <a:pt x="6286433" y="987044"/>
                  </a:lnTo>
                  <a:lnTo>
                    <a:pt x="6228810" y="1022580"/>
                  </a:lnTo>
                  <a:lnTo>
                    <a:pt x="6162058" y="1040642"/>
                  </a:lnTo>
                  <a:lnTo>
                    <a:pt x="6125443" y="1042900"/>
                  </a:lnTo>
                  <a:lnTo>
                    <a:pt x="6473545" y="1042900"/>
                  </a:lnTo>
                  <a:lnTo>
                    <a:pt x="6508678" y="992639"/>
                  </a:lnTo>
                  <a:lnTo>
                    <a:pt x="6530164" y="951300"/>
                  </a:lnTo>
                  <a:lnTo>
                    <a:pt x="6546875" y="907700"/>
                  </a:lnTo>
                  <a:lnTo>
                    <a:pt x="6558812" y="861837"/>
                  </a:lnTo>
                  <a:lnTo>
                    <a:pt x="6565974" y="813713"/>
                  </a:lnTo>
                  <a:lnTo>
                    <a:pt x="6568361" y="763327"/>
                  </a:lnTo>
                  <a:lnTo>
                    <a:pt x="6565974" y="713004"/>
                  </a:lnTo>
                  <a:lnTo>
                    <a:pt x="6558812" y="665068"/>
                  </a:lnTo>
                  <a:lnTo>
                    <a:pt x="6546875" y="619520"/>
                  </a:lnTo>
                  <a:lnTo>
                    <a:pt x="6530164" y="576359"/>
                  </a:lnTo>
                  <a:lnTo>
                    <a:pt x="6508678" y="535585"/>
                  </a:lnTo>
                  <a:lnTo>
                    <a:pt x="6483736" y="497136"/>
                  </a:lnTo>
                  <a:lnTo>
                    <a:pt x="6474155" y="485325"/>
                  </a:lnTo>
                  <a:close/>
                </a:path>
                <a:path w="7916545" h="1534795">
                  <a:moveTo>
                    <a:pt x="6901839" y="339256"/>
                  </a:moveTo>
                  <a:lnTo>
                    <a:pt x="6724357" y="339256"/>
                  </a:lnTo>
                  <a:lnTo>
                    <a:pt x="6724357" y="863848"/>
                  </a:lnTo>
                  <a:lnTo>
                    <a:pt x="6726811" y="913421"/>
                  </a:lnTo>
                  <a:lnTo>
                    <a:pt x="6734174" y="960049"/>
                  </a:lnTo>
                  <a:lnTo>
                    <a:pt x="6746444" y="1003732"/>
                  </a:lnTo>
                  <a:lnTo>
                    <a:pt x="6763623" y="1044470"/>
                  </a:lnTo>
                  <a:lnTo>
                    <a:pt x="6786005" y="1080889"/>
                  </a:lnTo>
                  <a:lnTo>
                    <a:pt x="6812313" y="1113186"/>
                  </a:lnTo>
                  <a:lnTo>
                    <a:pt x="6842547" y="1141359"/>
                  </a:lnTo>
                  <a:lnTo>
                    <a:pt x="6876708" y="1165409"/>
                  </a:lnTo>
                  <a:lnTo>
                    <a:pt x="6914306" y="1183962"/>
                  </a:lnTo>
                  <a:lnTo>
                    <a:pt x="6954848" y="1197214"/>
                  </a:lnTo>
                  <a:lnTo>
                    <a:pt x="6998334" y="1205166"/>
                  </a:lnTo>
                  <a:lnTo>
                    <a:pt x="7044766" y="1207816"/>
                  </a:lnTo>
                  <a:lnTo>
                    <a:pt x="7089627" y="1205166"/>
                  </a:lnTo>
                  <a:lnTo>
                    <a:pt x="7131544" y="1197214"/>
                  </a:lnTo>
                  <a:lnTo>
                    <a:pt x="7170515" y="1183962"/>
                  </a:lnTo>
                  <a:lnTo>
                    <a:pt x="7206541" y="1165409"/>
                  </a:lnTo>
                  <a:lnTo>
                    <a:pt x="7238641" y="1141948"/>
                  </a:lnTo>
                  <a:lnTo>
                    <a:pt x="7265833" y="1113971"/>
                  </a:lnTo>
                  <a:lnTo>
                    <a:pt x="7286644" y="1083626"/>
                  </a:lnTo>
                  <a:lnTo>
                    <a:pt x="7286644" y="1042900"/>
                  </a:lnTo>
                  <a:lnTo>
                    <a:pt x="7088744" y="1042900"/>
                  </a:lnTo>
                  <a:lnTo>
                    <a:pt x="7062043" y="1041427"/>
                  </a:lnTo>
                  <a:lnTo>
                    <a:pt x="7013354" y="1029648"/>
                  </a:lnTo>
                  <a:lnTo>
                    <a:pt x="6971339" y="1005597"/>
                  </a:lnTo>
                  <a:lnTo>
                    <a:pt x="6938356" y="971043"/>
                  </a:lnTo>
                  <a:lnTo>
                    <a:pt x="6915091" y="927360"/>
                  </a:lnTo>
                  <a:lnTo>
                    <a:pt x="6903311" y="876314"/>
                  </a:lnTo>
                  <a:lnTo>
                    <a:pt x="6901839" y="848141"/>
                  </a:lnTo>
                  <a:lnTo>
                    <a:pt x="6901839" y="339256"/>
                  </a:lnTo>
                  <a:close/>
                </a:path>
                <a:path w="7916545" h="1534795">
                  <a:moveTo>
                    <a:pt x="7454701" y="1022482"/>
                  </a:moveTo>
                  <a:lnTo>
                    <a:pt x="7286644" y="1022482"/>
                  </a:lnTo>
                  <a:lnTo>
                    <a:pt x="7305491" y="1044470"/>
                  </a:lnTo>
                  <a:lnTo>
                    <a:pt x="7288116" y="1081478"/>
                  </a:lnTo>
                  <a:lnTo>
                    <a:pt x="7286644" y="1083626"/>
                  </a:lnTo>
                  <a:lnTo>
                    <a:pt x="7286644" y="1188969"/>
                  </a:lnTo>
                  <a:lnTo>
                    <a:pt x="7454701" y="1188969"/>
                  </a:lnTo>
                  <a:lnTo>
                    <a:pt x="7454701" y="1022482"/>
                  </a:lnTo>
                  <a:close/>
                </a:path>
                <a:path w="7916545" h="1534795">
                  <a:moveTo>
                    <a:pt x="7286644" y="1022482"/>
                  </a:moveTo>
                  <a:lnTo>
                    <a:pt x="7286644" y="1083626"/>
                  </a:lnTo>
                  <a:lnTo>
                    <a:pt x="7288116" y="1081478"/>
                  </a:lnTo>
                  <a:lnTo>
                    <a:pt x="7305491" y="1044470"/>
                  </a:lnTo>
                  <a:lnTo>
                    <a:pt x="7286644" y="1022482"/>
                  </a:lnTo>
                  <a:close/>
                </a:path>
                <a:path w="7916545" h="1534795">
                  <a:moveTo>
                    <a:pt x="7454701" y="339256"/>
                  </a:moveTo>
                  <a:lnTo>
                    <a:pt x="7278791" y="339256"/>
                  </a:lnTo>
                  <a:lnTo>
                    <a:pt x="7278791" y="840288"/>
                  </a:lnTo>
                  <a:lnTo>
                    <a:pt x="7277220" y="869934"/>
                  </a:lnTo>
                  <a:lnTo>
                    <a:pt x="7264655" y="923335"/>
                  </a:lnTo>
                  <a:lnTo>
                    <a:pt x="7240703" y="968589"/>
                  </a:lnTo>
                  <a:lnTo>
                    <a:pt x="7207719" y="1003928"/>
                  </a:lnTo>
                  <a:lnTo>
                    <a:pt x="7165607" y="1028764"/>
                  </a:lnTo>
                  <a:lnTo>
                    <a:pt x="7116132" y="1041329"/>
                  </a:lnTo>
                  <a:lnTo>
                    <a:pt x="7088744" y="1042900"/>
                  </a:lnTo>
                  <a:lnTo>
                    <a:pt x="7286644" y="1042900"/>
                  </a:lnTo>
                  <a:lnTo>
                    <a:pt x="7286644" y="1022482"/>
                  </a:lnTo>
                  <a:lnTo>
                    <a:pt x="7454701" y="1022482"/>
                  </a:lnTo>
                  <a:lnTo>
                    <a:pt x="7454701" y="339256"/>
                  </a:lnTo>
                  <a:close/>
                </a:path>
                <a:path w="7916545" h="1534795">
                  <a:moveTo>
                    <a:pt x="7916369" y="18847"/>
                  </a:moveTo>
                  <a:lnTo>
                    <a:pt x="7735747" y="18847"/>
                  </a:lnTo>
                  <a:lnTo>
                    <a:pt x="7748312" y="840288"/>
                  </a:lnTo>
                  <a:lnTo>
                    <a:pt x="7905375" y="840288"/>
                  </a:lnTo>
                  <a:lnTo>
                    <a:pt x="7916369" y="18847"/>
                  </a:lnTo>
                  <a:close/>
                </a:path>
                <a:path w="7916545" h="1534795">
                  <a:moveTo>
                    <a:pt x="7916369" y="984786"/>
                  </a:moveTo>
                  <a:lnTo>
                    <a:pt x="7735747" y="984786"/>
                  </a:lnTo>
                  <a:lnTo>
                    <a:pt x="7735747" y="1188969"/>
                  </a:lnTo>
                  <a:lnTo>
                    <a:pt x="7916369" y="1188969"/>
                  </a:lnTo>
                  <a:lnTo>
                    <a:pt x="7916369" y="984786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6480" y="691078"/>
              <a:ext cx="19706590" cy="10586085"/>
            </a:xfrm>
            <a:custGeom>
              <a:avLst/>
              <a:gdLst/>
              <a:ahLst/>
              <a:cxnLst/>
              <a:rect l="l" t="t" r="r" b="b"/>
              <a:pathLst>
                <a:path w="19706590" h="10586085">
                  <a:moveTo>
                    <a:pt x="19549142" y="0"/>
                  </a:moveTo>
                  <a:lnTo>
                    <a:pt x="157063" y="0"/>
                  </a:lnTo>
                  <a:lnTo>
                    <a:pt x="107419" y="8007"/>
                  </a:lnTo>
                  <a:lnTo>
                    <a:pt x="64303" y="30304"/>
                  </a:lnTo>
                  <a:lnTo>
                    <a:pt x="30304" y="64303"/>
                  </a:lnTo>
                  <a:lnTo>
                    <a:pt x="8007" y="107419"/>
                  </a:lnTo>
                  <a:lnTo>
                    <a:pt x="0" y="157063"/>
                  </a:lnTo>
                  <a:lnTo>
                    <a:pt x="0" y="10429001"/>
                  </a:lnTo>
                  <a:lnTo>
                    <a:pt x="8007" y="10478645"/>
                  </a:lnTo>
                  <a:lnTo>
                    <a:pt x="30303" y="10521761"/>
                  </a:lnTo>
                  <a:lnTo>
                    <a:pt x="64303" y="10555760"/>
                  </a:lnTo>
                  <a:lnTo>
                    <a:pt x="107418" y="10578057"/>
                  </a:lnTo>
                  <a:lnTo>
                    <a:pt x="157062" y="10586065"/>
                  </a:lnTo>
                  <a:lnTo>
                    <a:pt x="19549142" y="10586065"/>
                  </a:lnTo>
                  <a:lnTo>
                    <a:pt x="19598787" y="10578057"/>
                  </a:lnTo>
                  <a:lnTo>
                    <a:pt x="19641902" y="10555761"/>
                  </a:lnTo>
                  <a:lnTo>
                    <a:pt x="19675902" y="10521761"/>
                  </a:lnTo>
                  <a:lnTo>
                    <a:pt x="19698199" y="10478646"/>
                  </a:lnTo>
                  <a:lnTo>
                    <a:pt x="19706206" y="10429001"/>
                  </a:lnTo>
                  <a:lnTo>
                    <a:pt x="19706206" y="157063"/>
                  </a:lnTo>
                  <a:lnTo>
                    <a:pt x="19698199" y="107419"/>
                  </a:lnTo>
                  <a:lnTo>
                    <a:pt x="19675902" y="64303"/>
                  </a:lnTo>
                  <a:lnTo>
                    <a:pt x="19641902" y="30304"/>
                  </a:lnTo>
                  <a:lnTo>
                    <a:pt x="19598787" y="8007"/>
                  </a:lnTo>
                  <a:lnTo>
                    <a:pt x="195491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18269" y="2704105"/>
              <a:ext cx="7785734" cy="1170305"/>
            </a:xfrm>
            <a:custGeom>
              <a:avLst/>
              <a:gdLst/>
              <a:ahLst/>
              <a:cxnLst/>
              <a:rect l="l" t="t" r="r" b="b"/>
              <a:pathLst>
                <a:path w="7785734" h="1170304">
                  <a:moveTo>
                    <a:pt x="640818" y="0"/>
                  </a:moveTo>
                  <a:lnTo>
                    <a:pt x="411505" y="0"/>
                  </a:lnTo>
                  <a:lnTo>
                    <a:pt x="0" y="1170121"/>
                  </a:lnTo>
                  <a:lnTo>
                    <a:pt x="197899" y="1170121"/>
                  </a:lnTo>
                  <a:lnTo>
                    <a:pt x="288996" y="907825"/>
                  </a:lnTo>
                  <a:lnTo>
                    <a:pt x="960080" y="907825"/>
                  </a:lnTo>
                  <a:lnTo>
                    <a:pt x="902083" y="742909"/>
                  </a:lnTo>
                  <a:lnTo>
                    <a:pt x="342397" y="742909"/>
                  </a:lnTo>
                  <a:lnTo>
                    <a:pt x="526752" y="206355"/>
                  </a:lnTo>
                  <a:lnTo>
                    <a:pt x="501031" y="130362"/>
                  </a:lnTo>
                  <a:lnTo>
                    <a:pt x="686663" y="130362"/>
                  </a:lnTo>
                  <a:lnTo>
                    <a:pt x="640818" y="0"/>
                  </a:lnTo>
                  <a:close/>
                </a:path>
                <a:path w="7785734" h="1170304">
                  <a:moveTo>
                    <a:pt x="960080" y="907825"/>
                  </a:moveTo>
                  <a:lnTo>
                    <a:pt x="764898" y="907825"/>
                  </a:lnTo>
                  <a:lnTo>
                    <a:pt x="854424" y="1170121"/>
                  </a:lnTo>
                  <a:lnTo>
                    <a:pt x="1052324" y="1170121"/>
                  </a:lnTo>
                  <a:lnTo>
                    <a:pt x="960080" y="907825"/>
                  </a:lnTo>
                  <a:close/>
                </a:path>
                <a:path w="7785734" h="1170304">
                  <a:moveTo>
                    <a:pt x="686663" y="130362"/>
                  </a:moveTo>
                  <a:lnTo>
                    <a:pt x="552862" y="130362"/>
                  </a:lnTo>
                  <a:lnTo>
                    <a:pt x="526752" y="206355"/>
                  </a:lnTo>
                  <a:lnTo>
                    <a:pt x="708355" y="742909"/>
                  </a:lnTo>
                  <a:lnTo>
                    <a:pt x="902083" y="742909"/>
                  </a:lnTo>
                  <a:lnTo>
                    <a:pt x="686663" y="130362"/>
                  </a:lnTo>
                  <a:close/>
                </a:path>
                <a:path w="7785734" h="1170304">
                  <a:moveTo>
                    <a:pt x="552862" y="130362"/>
                  </a:moveTo>
                  <a:lnTo>
                    <a:pt x="501031" y="130362"/>
                  </a:lnTo>
                  <a:lnTo>
                    <a:pt x="526752" y="206355"/>
                  </a:lnTo>
                  <a:lnTo>
                    <a:pt x="552862" y="130362"/>
                  </a:lnTo>
                  <a:close/>
                </a:path>
                <a:path w="7785734" h="1170304">
                  <a:moveTo>
                    <a:pt x="1616782" y="0"/>
                  </a:moveTo>
                  <a:lnTo>
                    <a:pt x="1191140" y="0"/>
                  </a:lnTo>
                  <a:lnTo>
                    <a:pt x="1191140" y="1170121"/>
                  </a:lnTo>
                  <a:lnTo>
                    <a:pt x="1376475" y="1170121"/>
                  </a:lnTo>
                  <a:lnTo>
                    <a:pt x="1376475" y="730344"/>
                  </a:lnTo>
                  <a:lnTo>
                    <a:pt x="1616782" y="730344"/>
                  </a:lnTo>
                  <a:lnTo>
                    <a:pt x="1673914" y="727595"/>
                  </a:lnTo>
                  <a:lnTo>
                    <a:pt x="1727512" y="719349"/>
                  </a:lnTo>
                  <a:lnTo>
                    <a:pt x="1777575" y="705606"/>
                  </a:lnTo>
                  <a:lnTo>
                    <a:pt x="1824105" y="686366"/>
                  </a:lnTo>
                  <a:lnTo>
                    <a:pt x="1866414" y="662021"/>
                  </a:lnTo>
                  <a:lnTo>
                    <a:pt x="1903815" y="632965"/>
                  </a:lnTo>
                  <a:lnTo>
                    <a:pt x="1936308" y="599196"/>
                  </a:lnTo>
                  <a:lnTo>
                    <a:pt x="1960514" y="565427"/>
                  </a:lnTo>
                  <a:lnTo>
                    <a:pt x="1376475" y="565427"/>
                  </a:lnTo>
                  <a:lnTo>
                    <a:pt x="1376475" y="164916"/>
                  </a:lnTo>
                  <a:lnTo>
                    <a:pt x="1962124" y="164916"/>
                  </a:lnTo>
                  <a:lnTo>
                    <a:pt x="1937780" y="130558"/>
                  </a:lnTo>
                  <a:lnTo>
                    <a:pt x="1904993" y="96594"/>
                  </a:lnTo>
                  <a:lnTo>
                    <a:pt x="1867102" y="67733"/>
                  </a:lnTo>
                  <a:lnTo>
                    <a:pt x="1824105" y="43977"/>
                  </a:lnTo>
                  <a:lnTo>
                    <a:pt x="1777575" y="24737"/>
                  </a:lnTo>
                  <a:lnTo>
                    <a:pt x="1727512" y="10994"/>
                  </a:lnTo>
                  <a:lnTo>
                    <a:pt x="1673914" y="2748"/>
                  </a:lnTo>
                  <a:lnTo>
                    <a:pt x="1616782" y="0"/>
                  </a:lnTo>
                  <a:close/>
                </a:path>
                <a:path w="7785734" h="1170304">
                  <a:moveTo>
                    <a:pt x="1962124" y="164916"/>
                  </a:moveTo>
                  <a:lnTo>
                    <a:pt x="1621494" y="164916"/>
                  </a:lnTo>
                  <a:lnTo>
                    <a:pt x="1651925" y="166487"/>
                  </a:lnTo>
                  <a:lnTo>
                    <a:pt x="1680393" y="171199"/>
                  </a:lnTo>
                  <a:lnTo>
                    <a:pt x="1731438" y="190046"/>
                  </a:lnTo>
                  <a:lnTo>
                    <a:pt x="1773453" y="219103"/>
                  </a:lnTo>
                  <a:lnTo>
                    <a:pt x="1805258" y="259154"/>
                  </a:lnTo>
                  <a:lnTo>
                    <a:pt x="1825283" y="307451"/>
                  </a:lnTo>
                  <a:lnTo>
                    <a:pt x="1831959" y="364386"/>
                  </a:lnTo>
                  <a:lnTo>
                    <a:pt x="1830290" y="394032"/>
                  </a:lnTo>
                  <a:lnTo>
                    <a:pt x="1816939" y="447434"/>
                  </a:lnTo>
                  <a:lnTo>
                    <a:pt x="1790631" y="492000"/>
                  </a:lnTo>
                  <a:lnTo>
                    <a:pt x="1753722" y="526554"/>
                  </a:lnTo>
                  <a:lnTo>
                    <a:pt x="1706897" y="551292"/>
                  </a:lnTo>
                  <a:lnTo>
                    <a:pt x="1651925" y="563857"/>
                  </a:lnTo>
                  <a:lnTo>
                    <a:pt x="1621494" y="565427"/>
                  </a:lnTo>
                  <a:lnTo>
                    <a:pt x="1960514" y="565427"/>
                  </a:lnTo>
                  <a:lnTo>
                    <a:pt x="1986568" y="517916"/>
                  </a:lnTo>
                  <a:lnTo>
                    <a:pt x="2002765" y="471189"/>
                  </a:lnTo>
                  <a:lnTo>
                    <a:pt x="2012483" y="420537"/>
                  </a:lnTo>
                  <a:lnTo>
                    <a:pt x="2015723" y="365957"/>
                  </a:lnTo>
                  <a:lnTo>
                    <a:pt x="2012581" y="310690"/>
                  </a:lnTo>
                  <a:lnTo>
                    <a:pt x="2003158" y="259547"/>
                  </a:lnTo>
                  <a:lnTo>
                    <a:pt x="1987451" y="212526"/>
                  </a:lnTo>
                  <a:lnTo>
                    <a:pt x="1965463" y="169628"/>
                  </a:lnTo>
                  <a:lnTo>
                    <a:pt x="1962124" y="164916"/>
                  </a:lnTo>
                  <a:close/>
                </a:path>
                <a:path w="7785734" h="1170304">
                  <a:moveTo>
                    <a:pt x="2632171" y="0"/>
                  </a:moveTo>
                  <a:lnTo>
                    <a:pt x="2206530" y="0"/>
                  </a:lnTo>
                  <a:lnTo>
                    <a:pt x="2206530" y="1170121"/>
                  </a:lnTo>
                  <a:lnTo>
                    <a:pt x="2391865" y="1170121"/>
                  </a:lnTo>
                  <a:lnTo>
                    <a:pt x="2391865" y="730344"/>
                  </a:lnTo>
                  <a:lnTo>
                    <a:pt x="2632171" y="730344"/>
                  </a:lnTo>
                  <a:lnTo>
                    <a:pt x="2689303" y="727595"/>
                  </a:lnTo>
                  <a:lnTo>
                    <a:pt x="2742901" y="719349"/>
                  </a:lnTo>
                  <a:lnTo>
                    <a:pt x="2792965" y="705606"/>
                  </a:lnTo>
                  <a:lnTo>
                    <a:pt x="2839495" y="686366"/>
                  </a:lnTo>
                  <a:lnTo>
                    <a:pt x="2881804" y="662021"/>
                  </a:lnTo>
                  <a:lnTo>
                    <a:pt x="2919205" y="632965"/>
                  </a:lnTo>
                  <a:lnTo>
                    <a:pt x="2951697" y="599196"/>
                  </a:lnTo>
                  <a:lnTo>
                    <a:pt x="2975904" y="565427"/>
                  </a:lnTo>
                  <a:lnTo>
                    <a:pt x="2391865" y="565427"/>
                  </a:lnTo>
                  <a:lnTo>
                    <a:pt x="2391865" y="164916"/>
                  </a:lnTo>
                  <a:lnTo>
                    <a:pt x="2977513" y="164916"/>
                  </a:lnTo>
                  <a:lnTo>
                    <a:pt x="2953170" y="130558"/>
                  </a:lnTo>
                  <a:lnTo>
                    <a:pt x="2920383" y="96594"/>
                  </a:lnTo>
                  <a:lnTo>
                    <a:pt x="2882491" y="67733"/>
                  </a:lnTo>
                  <a:lnTo>
                    <a:pt x="2839495" y="43977"/>
                  </a:lnTo>
                  <a:lnTo>
                    <a:pt x="2792965" y="24737"/>
                  </a:lnTo>
                  <a:lnTo>
                    <a:pt x="2742901" y="10994"/>
                  </a:lnTo>
                  <a:lnTo>
                    <a:pt x="2689303" y="2748"/>
                  </a:lnTo>
                  <a:lnTo>
                    <a:pt x="2632171" y="0"/>
                  </a:lnTo>
                  <a:close/>
                </a:path>
                <a:path w="7785734" h="1170304">
                  <a:moveTo>
                    <a:pt x="2977513" y="164916"/>
                  </a:moveTo>
                  <a:lnTo>
                    <a:pt x="2636883" y="164916"/>
                  </a:lnTo>
                  <a:lnTo>
                    <a:pt x="2667314" y="166487"/>
                  </a:lnTo>
                  <a:lnTo>
                    <a:pt x="2695782" y="171199"/>
                  </a:lnTo>
                  <a:lnTo>
                    <a:pt x="2746828" y="190046"/>
                  </a:lnTo>
                  <a:lnTo>
                    <a:pt x="2788842" y="219103"/>
                  </a:lnTo>
                  <a:lnTo>
                    <a:pt x="2820648" y="259154"/>
                  </a:lnTo>
                  <a:lnTo>
                    <a:pt x="2840673" y="307451"/>
                  </a:lnTo>
                  <a:lnTo>
                    <a:pt x="2847348" y="364386"/>
                  </a:lnTo>
                  <a:lnTo>
                    <a:pt x="2845679" y="394032"/>
                  </a:lnTo>
                  <a:lnTo>
                    <a:pt x="2832329" y="447434"/>
                  </a:lnTo>
                  <a:lnTo>
                    <a:pt x="2806021" y="492000"/>
                  </a:lnTo>
                  <a:lnTo>
                    <a:pt x="2769111" y="526554"/>
                  </a:lnTo>
                  <a:lnTo>
                    <a:pt x="2722286" y="551292"/>
                  </a:lnTo>
                  <a:lnTo>
                    <a:pt x="2667314" y="563857"/>
                  </a:lnTo>
                  <a:lnTo>
                    <a:pt x="2636883" y="565427"/>
                  </a:lnTo>
                  <a:lnTo>
                    <a:pt x="2975904" y="565427"/>
                  </a:lnTo>
                  <a:lnTo>
                    <a:pt x="3001958" y="517916"/>
                  </a:lnTo>
                  <a:lnTo>
                    <a:pt x="3018155" y="471189"/>
                  </a:lnTo>
                  <a:lnTo>
                    <a:pt x="3027873" y="420537"/>
                  </a:lnTo>
                  <a:lnTo>
                    <a:pt x="3031112" y="365957"/>
                  </a:lnTo>
                  <a:lnTo>
                    <a:pt x="3027971" y="310690"/>
                  </a:lnTo>
                  <a:lnTo>
                    <a:pt x="3018547" y="259547"/>
                  </a:lnTo>
                  <a:lnTo>
                    <a:pt x="3002841" y="212526"/>
                  </a:lnTo>
                  <a:lnTo>
                    <a:pt x="2980852" y="169628"/>
                  </a:lnTo>
                  <a:lnTo>
                    <a:pt x="2977513" y="164916"/>
                  </a:lnTo>
                  <a:close/>
                </a:path>
                <a:path w="7785734" h="1170304">
                  <a:moveTo>
                    <a:pt x="3993100" y="0"/>
                  </a:moveTo>
                  <a:lnTo>
                    <a:pt x="3221919" y="0"/>
                  </a:lnTo>
                  <a:lnTo>
                    <a:pt x="3221919" y="1170121"/>
                  </a:lnTo>
                  <a:lnTo>
                    <a:pt x="3993100" y="1170121"/>
                  </a:lnTo>
                  <a:lnTo>
                    <a:pt x="3993100" y="1005205"/>
                  </a:lnTo>
                  <a:lnTo>
                    <a:pt x="3407254" y="1005205"/>
                  </a:lnTo>
                  <a:lnTo>
                    <a:pt x="3407254" y="665948"/>
                  </a:lnTo>
                  <a:lnTo>
                    <a:pt x="3961688" y="665948"/>
                  </a:lnTo>
                  <a:lnTo>
                    <a:pt x="3961688" y="501032"/>
                  </a:lnTo>
                  <a:lnTo>
                    <a:pt x="3407254" y="501032"/>
                  </a:lnTo>
                  <a:lnTo>
                    <a:pt x="3407254" y="164916"/>
                  </a:lnTo>
                  <a:lnTo>
                    <a:pt x="3993100" y="164916"/>
                  </a:lnTo>
                  <a:lnTo>
                    <a:pt x="3993100" y="0"/>
                  </a:lnTo>
                  <a:close/>
                </a:path>
                <a:path w="7785734" h="1170304">
                  <a:moveTo>
                    <a:pt x="4314430" y="0"/>
                  </a:moveTo>
                  <a:lnTo>
                    <a:pt x="4165219" y="0"/>
                  </a:lnTo>
                  <a:lnTo>
                    <a:pt x="4165219" y="1170121"/>
                  </a:lnTo>
                  <a:lnTo>
                    <a:pt x="4350554" y="1170121"/>
                  </a:lnTo>
                  <a:lnTo>
                    <a:pt x="4350554" y="352136"/>
                  </a:lnTo>
                  <a:lnTo>
                    <a:pt x="4283017" y="257583"/>
                  </a:lnTo>
                  <a:lnTo>
                    <a:pt x="4350554" y="245018"/>
                  </a:lnTo>
                  <a:lnTo>
                    <a:pt x="4491930" y="245018"/>
                  </a:lnTo>
                  <a:lnTo>
                    <a:pt x="4314430" y="0"/>
                  </a:lnTo>
                  <a:close/>
                </a:path>
                <a:path w="7785734" h="1170304">
                  <a:moveTo>
                    <a:pt x="4491930" y="245018"/>
                  </a:moveTo>
                  <a:lnTo>
                    <a:pt x="4350554" y="245018"/>
                  </a:lnTo>
                  <a:lnTo>
                    <a:pt x="4350554" y="352136"/>
                  </a:lnTo>
                  <a:lnTo>
                    <a:pt x="4934830" y="1170121"/>
                  </a:lnTo>
                  <a:lnTo>
                    <a:pt x="5084040" y="1170121"/>
                  </a:lnTo>
                  <a:lnTo>
                    <a:pt x="5084040" y="917249"/>
                  </a:lnTo>
                  <a:lnTo>
                    <a:pt x="4900276" y="917249"/>
                  </a:lnTo>
                  <a:lnTo>
                    <a:pt x="4900276" y="808691"/>
                  </a:lnTo>
                  <a:lnTo>
                    <a:pt x="4491930" y="245018"/>
                  </a:lnTo>
                  <a:close/>
                </a:path>
                <a:path w="7785734" h="1170304">
                  <a:moveTo>
                    <a:pt x="4900276" y="808691"/>
                  </a:moveTo>
                  <a:lnTo>
                    <a:pt x="4900276" y="917249"/>
                  </a:lnTo>
                  <a:lnTo>
                    <a:pt x="4970954" y="906255"/>
                  </a:lnTo>
                  <a:lnTo>
                    <a:pt x="4900276" y="808691"/>
                  </a:lnTo>
                  <a:close/>
                </a:path>
                <a:path w="7785734" h="1170304">
                  <a:moveTo>
                    <a:pt x="5084040" y="0"/>
                  </a:moveTo>
                  <a:lnTo>
                    <a:pt x="4900276" y="0"/>
                  </a:lnTo>
                  <a:lnTo>
                    <a:pt x="4900276" y="808691"/>
                  </a:lnTo>
                  <a:lnTo>
                    <a:pt x="4970954" y="906255"/>
                  </a:lnTo>
                  <a:lnTo>
                    <a:pt x="4900276" y="917249"/>
                  </a:lnTo>
                  <a:lnTo>
                    <a:pt x="5084040" y="917249"/>
                  </a:lnTo>
                  <a:lnTo>
                    <a:pt x="5084040" y="0"/>
                  </a:lnTo>
                  <a:close/>
                </a:path>
                <a:path w="7785734" h="1170304">
                  <a:moveTo>
                    <a:pt x="4350554" y="245018"/>
                  </a:moveTo>
                  <a:lnTo>
                    <a:pt x="4283017" y="257583"/>
                  </a:lnTo>
                  <a:lnTo>
                    <a:pt x="4350554" y="352136"/>
                  </a:lnTo>
                  <a:lnTo>
                    <a:pt x="4350554" y="245018"/>
                  </a:lnTo>
                  <a:close/>
                </a:path>
                <a:path w="7785734" h="1170304">
                  <a:moveTo>
                    <a:pt x="5709557" y="0"/>
                  </a:moveTo>
                  <a:lnTo>
                    <a:pt x="5326322" y="0"/>
                  </a:lnTo>
                  <a:lnTo>
                    <a:pt x="5326322" y="1170121"/>
                  </a:lnTo>
                  <a:lnTo>
                    <a:pt x="5709557" y="1170121"/>
                  </a:lnTo>
                  <a:lnTo>
                    <a:pt x="5760618" y="1168615"/>
                  </a:lnTo>
                  <a:lnTo>
                    <a:pt x="5809692" y="1164095"/>
                  </a:lnTo>
                  <a:lnTo>
                    <a:pt x="5856779" y="1156562"/>
                  </a:lnTo>
                  <a:lnTo>
                    <a:pt x="5901879" y="1146017"/>
                  </a:lnTo>
                  <a:lnTo>
                    <a:pt x="5944991" y="1132458"/>
                  </a:lnTo>
                  <a:lnTo>
                    <a:pt x="5986116" y="1115886"/>
                  </a:lnTo>
                  <a:lnTo>
                    <a:pt x="6025254" y="1096301"/>
                  </a:lnTo>
                  <a:lnTo>
                    <a:pt x="6068577" y="1070080"/>
                  </a:lnTo>
                  <a:lnTo>
                    <a:pt x="6108497" y="1040631"/>
                  </a:lnTo>
                  <a:lnTo>
                    <a:pt x="6145014" y="1007953"/>
                  </a:lnTo>
                  <a:lnTo>
                    <a:pt x="6147549" y="1005205"/>
                  </a:lnTo>
                  <a:lnTo>
                    <a:pt x="5511657" y="1005205"/>
                  </a:lnTo>
                  <a:lnTo>
                    <a:pt x="5511657" y="164916"/>
                  </a:lnTo>
                  <a:lnTo>
                    <a:pt x="6148658" y="164916"/>
                  </a:lnTo>
                  <a:lnTo>
                    <a:pt x="6145014" y="160989"/>
                  </a:lnTo>
                  <a:lnTo>
                    <a:pt x="6108497" y="128617"/>
                  </a:lnTo>
                  <a:lnTo>
                    <a:pt x="6068577" y="99560"/>
                  </a:lnTo>
                  <a:lnTo>
                    <a:pt x="6025254" y="73819"/>
                  </a:lnTo>
                  <a:lnTo>
                    <a:pt x="5986116" y="54235"/>
                  </a:lnTo>
                  <a:lnTo>
                    <a:pt x="5944991" y="37663"/>
                  </a:lnTo>
                  <a:lnTo>
                    <a:pt x="5901879" y="24104"/>
                  </a:lnTo>
                  <a:lnTo>
                    <a:pt x="5856779" y="13558"/>
                  </a:lnTo>
                  <a:lnTo>
                    <a:pt x="5809692" y="6026"/>
                  </a:lnTo>
                  <a:lnTo>
                    <a:pt x="5760618" y="1506"/>
                  </a:lnTo>
                  <a:lnTo>
                    <a:pt x="5709557" y="0"/>
                  </a:lnTo>
                  <a:close/>
                </a:path>
                <a:path w="7785734" h="1170304">
                  <a:moveTo>
                    <a:pt x="6148658" y="164916"/>
                  </a:moveTo>
                  <a:lnTo>
                    <a:pt x="5712698" y="164916"/>
                  </a:lnTo>
                  <a:lnTo>
                    <a:pt x="5772676" y="168155"/>
                  </a:lnTo>
                  <a:lnTo>
                    <a:pt x="5828532" y="177874"/>
                  </a:lnTo>
                  <a:lnTo>
                    <a:pt x="5880265" y="194071"/>
                  </a:lnTo>
                  <a:lnTo>
                    <a:pt x="5927874" y="216747"/>
                  </a:lnTo>
                  <a:lnTo>
                    <a:pt x="5970870" y="245313"/>
                  </a:lnTo>
                  <a:lnTo>
                    <a:pt x="6008762" y="279180"/>
                  </a:lnTo>
                  <a:lnTo>
                    <a:pt x="6041549" y="318347"/>
                  </a:lnTo>
                  <a:lnTo>
                    <a:pt x="6069231" y="362816"/>
                  </a:lnTo>
                  <a:lnTo>
                    <a:pt x="6087891" y="401328"/>
                  </a:lnTo>
                  <a:lnTo>
                    <a:pt x="6102403" y="442730"/>
                  </a:lnTo>
                  <a:lnTo>
                    <a:pt x="6112769" y="487021"/>
                  </a:lnTo>
                  <a:lnTo>
                    <a:pt x="6118989" y="534203"/>
                  </a:lnTo>
                  <a:lnTo>
                    <a:pt x="6121062" y="584275"/>
                  </a:lnTo>
                  <a:lnTo>
                    <a:pt x="6119052" y="634410"/>
                  </a:lnTo>
                  <a:lnTo>
                    <a:pt x="6113021" y="681780"/>
                  </a:lnTo>
                  <a:lnTo>
                    <a:pt x="6102969" y="726386"/>
                  </a:lnTo>
                  <a:lnTo>
                    <a:pt x="6088896" y="768228"/>
                  </a:lnTo>
                  <a:lnTo>
                    <a:pt x="6070802" y="807305"/>
                  </a:lnTo>
                  <a:lnTo>
                    <a:pt x="6043022" y="851773"/>
                  </a:lnTo>
                  <a:lnTo>
                    <a:pt x="6009940" y="890941"/>
                  </a:lnTo>
                  <a:lnTo>
                    <a:pt x="5971558" y="924808"/>
                  </a:lnTo>
                  <a:lnTo>
                    <a:pt x="5927874" y="953374"/>
                  </a:lnTo>
                  <a:lnTo>
                    <a:pt x="5880265" y="976050"/>
                  </a:lnTo>
                  <a:lnTo>
                    <a:pt x="5828532" y="992247"/>
                  </a:lnTo>
                  <a:lnTo>
                    <a:pt x="5772676" y="1001965"/>
                  </a:lnTo>
                  <a:lnTo>
                    <a:pt x="5712698" y="1005205"/>
                  </a:lnTo>
                  <a:lnTo>
                    <a:pt x="6147549" y="1005205"/>
                  </a:lnTo>
                  <a:lnTo>
                    <a:pt x="6178129" y="972047"/>
                  </a:lnTo>
                  <a:lnTo>
                    <a:pt x="6207840" y="932912"/>
                  </a:lnTo>
                  <a:lnTo>
                    <a:pt x="6234148" y="890548"/>
                  </a:lnTo>
                  <a:lnTo>
                    <a:pt x="6256704" y="844956"/>
                  </a:lnTo>
                  <a:lnTo>
                    <a:pt x="6275159" y="797183"/>
                  </a:lnTo>
                  <a:lnTo>
                    <a:pt x="6289513" y="747228"/>
                  </a:lnTo>
                  <a:lnTo>
                    <a:pt x="6299765" y="695092"/>
                  </a:lnTo>
                  <a:lnTo>
                    <a:pt x="6305917" y="640774"/>
                  </a:lnTo>
                  <a:lnTo>
                    <a:pt x="6307967" y="584275"/>
                  </a:lnTo>
                  <a:lnTo>
                    <a:pt x="6305917" y="527340"/>
                  </a:lnTo>
                  <a:lnTo>
                    <a:pt x="6299765" y="472760"/>
                  </a:lnTo>
                  <a:lnTo>
                    <a:pt x="6289513" y="420537"/>
                  </a:lnTo>
                  <a:lnTo>
                    <a:pt x="6275159" y="370669"/>
                  </a:lnTo>
                  <a:lnTo>
                    <a:pt x="6256704" y="323157"/>
                  </a:lnTo>
                  <a:lnTo>
                    <a:pt x="6234148" y="278002"/>
                  </a:lnTo>
                  <a:lnTo>
                    <a:pt x="6207840" y="235682"/>
                  </a:lnTo>
                  <a:lnTo>
                    <a:pt x="6178129" y="196678"/>
                  </a:lnTo>
                  <a:lnTo>
                    <a:pt x="6148658" y="164916"/>
                  </a:lnTo>
                  <a:close/>
                </a:path>
                <a:path w="7785734" h="1170304">
                  <a:moveTo>
                    <a:pt x="6675827" y="0"/>
                  </a:moveTo>
                  <a:lnTo>
                    <a:pt x="6490492" y="0"/>
                  </a:lnTo>
                  <a:lnTo>
                    <a:pt x="6490492" y="1170121"/>
                  </a:lnTo>
                  <a:lnTo>
                    <a:pt x="6675827" y="1170121"/>
                  </a:lnTo>
                  <a:lnTo>
                    <a:pt x="6675827" y="0"/>
                  </a:lnTo>
                  <a:close/>
                </a:path>
                <a:path w="7785734" h="1170304">
                  <a:moveTo>
                    <a:pt x="7031514" y="0"/>
                  </a:moveTo>
                  <a:lnTo>
                    <a:pt x="6821049" y="0"/>
                  </a:lnTo>
                  <a:lnTo>
                    <a:pt x="7196430" y="577992"/>
                  </a:lnTo>
                  <a:lnTo>
                    <a:pt x="6814767" y="1170121"/>
                  </a:lnTo>
                  <a:lnTo>
                    <a:pt x="7023661" y="1170121"/>
                  </a:lnTo>
                  <a:lnTo>
                    <a:pt x="7301095" y="743820"/>
                  </a:lnTo>
                  <a:lnTo>
                    <a:pt x="7256114" y="673801"/>
                  </a:lnTo>
                  <a:lnTo>
                    <a:pt x="7465509" y="673801"/>
                  </a:lnTo>
                  <a:lnTo>
                    <a:pt x="7403754" y="577992"/>
                  </a:lnTo>
                  <a:lnTo>
                    <a:pt x="7464701" y="483755"/>
                  </a:lnTo>
                  <a:lnTo>
                    <a:pt x="7256114" y="483755"/>
                  </a:lnTo>
                  <a:lnTo>
                    <a:pt x="7300652" y="414473"/>
                  </a:lnTo>
                  <a:lnTo>
                    <a:pt x="7031514" y="0"/>
                  </a:lnTo>
                  <a:close/>
                </a:path>
                <a:path w="7785734" h="1170304">
                  <a:moveTo>
                    <a:pt x="7465509" y="673801"/>
                  </a:moveTo>
                  <a:lnTo>
                    <a:pt x="7256114" y="673801"/>
                  </a:lnTo>
                  <a:lnTo>
                    <a:pt x="7345640" y="675372"/>
                  </a:lnTo>
                  <a:lnTo>
                    <a:pt x="7301095" y="743820"/>
                  </a:lnTo>
                  <a:lnTo>
                    <a:pt x="7574953" y="1170121"/>
                  </a:lnTo>
                  <a:lnTo>
                    <a:pt x="7785417" y="1170121"/>
                  </a:lnTo>
                  <a:lnTo>
                    <a:pt x="7465509" y="673801"/>
                  </a:lnTo>
                  <a:close/>
                </a:path>
                <a:path w="7785734" h="1170304">
                  <a:moveTo>
                    <a:pt x="7256114" y="673801"/>
                  </a:moveTo>
                  <a:lnTo>
                    <a:pt x="7301095" y="743820"/>
                  </a:lnTo>
                  <a:lnTo>
                    <a:pt x="7345640" y="675372"/>
                  </a:lnTo>
                  <a:lnTo>
                    <a:pt x="7256114" y="673801"/>
                  </a:lnTo>
                  <a:close/>
                </a:path>
                <a:path w="7785734" h="1170304">
                  <a:moveTo>
                    <a:pt x="7300652" y="414473"/>
                  </a:moveTo>
                  <a:lnTo>
                    <a:pt x="7256114" y="483755"/>
                  </a:lnTo>
                  <a:lnTo>
                    <a:pt x="7345640" y="483755"/>
                  </a:lnTo>
                  <a:lnTo>
                    <a:pt x="7300652" y="414473"/>
                  </a:lnTo>
                  <a:close/>
                </a:path>
                <a:path w="7785734" h="1170304">
                  <a:moveTo>
                    <a:pt x="7777564" y="0"/>
                  </a:moveTo>
                  <a:lnTo>
                    <a:pt x="7567100" y="0"/>
                  </a:lnTo>
                  <a:lnTo>
                    <a:pt x="7300652" y="414473"/>
                  </a:lnTo>
                  <a:lnTo>
                    <a:pt x="7345640" y="483755"/>
                  </a:lnTo>
                  <a:lnTo>
                    <a:pt x="7464701" y="483755"/>
                  </a:lnTo>
                  <a:lnTo>
                    <a:pt x="7777564" y="0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34015" y="858612"/>
              <a:ext cx="19570700" cy="10450195"/>
            </a:xfrm>
            <a:custGeom>
              <a:avLst/>
              <a:gdLst/>
              <a:ahLst/>
              <a:cxnLst/>
              <a:rect l="l" t="t" r="r" b="b"/>
              <a:pathLst>
                <a:path w="19570700" h="10450195">
                  <a:moveTo>
                    <a:pt x="19549142" y="0"/>
                  </a:moveTo>
                  <a:lnTo>
                    <a:pt x="157063" y="0"/>
                  </a:lnTo>
                  <a:lnTo>
                    <a:pt x="107419" y="8007"/>
                  </a:lnTo>
                  <a:lnTo>
                    <a:pt x="64303" y="30304"/>
                  </a:lnTo>
                  <a:lnTo>
                    <a:pt x="30304" y="64303"/>
                  </a:lnTo>
                  <a:lnTo>
                    <a:pt x="8007" y="107419"/>
                  </a:lnTo>
                  <a:lnTo>
                    <a:pt x="0" y="157063"/>
                  </a:lnTo>
                  <a:lnTo>
                    <a:pt x="0" y="10429001"/>
                  </a:lnTo>
                  <a:lnTo>
                    <a:pt x="3377" y="10449943"/>
                  </a:lnTo>
                  <a:lnTo>
                    <a:pt x="19570084" y="10449943"/>
                  </a:lnTo>
                  <a:lnTo>
                    <a:pt x="19570084" y="3377"/>
                  </a:lnTo>
                  <a:lnTo>
                    <a:pt x="195491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985803" y="2871640"/>
              <a:ext cx="7785734" cy="1170305"/>
            </a:xfrm>
            <a:custGeom>
              <a:avLst/>
              <a:gdLst/>
              <a:ahLst/>
              <a:cxnLst/>
              <a:rect l="l" t="t" r="r" b="b"/>
              <a:pathLst>
                <a:path w="7785734" h="1170304">
                  <a:moveTo>
                    <a:pt x="640818" y="0"/>
                  </a:moveTo>
                  <a:lnTo>
                    <a:pt x="411505" y="0"/>
                  </a:lnTo>
                  <a:lnTo>
                    <a:pt x="0" y="1170121"/>
                  </a:lnTo>
                  <a:lnTo>
                    <a:pt x="197899" y="1170121"/>
                  </a:lnTo>
                  <a:lnTo>
                    <a:pt x="288996" y="907825"/>
                  </a:lnTo>
                  <a:lnTo>
                    <a:pt x="960080" y="907825"/>
                  </a:lnTo>
                  <a:lnTo>
                    <a:pt x="902083" y="742909"/>
                  </a:lnTo>
                  <a:lnTo>
                    <a:pt x="342397" y="742909"/>
                  </a:lnTo>
                  <a:lnTo>
                    <a:pt x="526752" y="206355"/>
                  </a:lnTo>
                  <a:lnTo>
                    <a:pt x="501031" y="130362"/>
                  </a:lnTo>
                  <a:lnTo>
                    <a:pt x="686663" y="130362"/>
                  </a:lnTo>
                  <a:lnTo>
                    <a:pt x="640818" y="0"/>
                  </a:lnTo>
                  <a:close/>
                </a:path>
                <a:path w="7785734" h="1170304">
                  <a:moveTo>
                    <a:pt x="960080" y="907825"/>
                  </a:moveTo>
                  <a:lnTo>
                    <a:pt x="764898" y="907825"/>
                  </a:lnTo>
                  <a:lnTo>
                    <a:pt x="854424" y="1170121"/>
                  </a:lnTo>
                  <a:lnTo>
                    <a:pt x="1052324" y="1170121"/>
                  </a:lnTo>
                  <a:lnTo>
                    <a:pt x="960080" y="907825"/>
                  </a:lnTo>
                  <a:close/>
                </a:path>
                <a:path w="7785734" h="1170304">
                  <a:moveTo>
                    <a:pt x="686663" y="130362"/>
                  </a:moveTo>
                  <a:lnTo>
                    <a:pt x="552862" y="130362"/>
                  </a:lnTo>
                  <a:lnTo>
                    <a:pt x="526752" y="206355"/>
                  </a:lnTo>
                  <a:lnTo>
                    <a:pt x="708355" y="742909"/>
                  </a:lnTo>
                  <a:lnTo>
                    <a:pt x="902083" y="742909"/>
                  </a:lnTo>
                  <a:lnTo>
                    <a:pt x="686663" y="130362"/>
                  </a:lnTo>
                  <a:close/>
                </a:path>
                <a:path w="7785734" h="1170304">
                  <a:moveTo>
                    <a:pt x="552862" y="130362"/>
                  </a:moveTo>
                  <a:lnTo>
                    <a:pt x="501031" y="130362"/>
                  </a:lnTo>
                  <a:lnTo>
                    <a:pt x="526752" y="206355"/>
                  </a:lnTo>
                  <a:lnTo>
                    <a:pt x="552862" y="130362"/>
                  </a:lnTo>
                  <a:close/>
                </a:path>
                <a:path w="7785734" h="1170304">
                  <a:moveTo>
                    <a:pt x="1616782" y="0"/>
                  </a:moveTo>
                  <a:lnTo>
                    <a:pt x="1191140" y="0"/>
                  </a:lnTo>
                  <a:lnTo>
                    <a:pt x="1191140" y="1170121"/>
                  </a:lnTo>
                  <a:lnTo>
                    <a:pt x="1376475" y="1170121"/>
                  </a:lnTo>
                  <a:lnTo>
                    <a:pt x="1376475" y="730344"/>
                  </a:lnTo>
                  <a:lnTo>
                    <a:pt x="1616782" y="730344"/>
                  </a:lnTo>
                  <a:lnTo>
                    <a:pt x="1673914" y="727595"/>
                  </a:lnTo>
                  <a:lnTo>
                    <a:pt x="1727512" y="719349"/>
                  </a:lnTo>
                  <a:lnTo>
                    <a:pt x="1777575" y="705606"/>
                  </a:lnTo>
                  <a:lnTo>
                    <a:pt x="1824105" y="686366"/>
                  </a:lnTo>
                  <a:lnTo>
                    <a:pt x="1866414" y="662021"/>
                  </a:lnTo>
                  <a:lnTo>
                    <a:pt x="1903815" y="632965"/>
                  </a:lnTo>
                  <a:lnTo>
                    <a:pt x="1936308" y="599196"/>
                  </a:lnTo>
                  <a:lnTo>
                    <a:pt x="1960514" y="565427"/>
                  </a:lnTo>
                  <a:lnTo>
                    <a:pt x="1376475" y="565427"/>
                  </a:lnTo>
                  <a:lnTo>
                    <a:pt x="1376475" y="164916"/>
                  </a:lnTo>
                  <a:lnTo>
                    <a:pt x="1962124" y="164916"/>
                  </a:lnTo>
                  <a:lnTo>
                    <a:pt x="1937780" y="130558"/>
                  </a:lnTo>
                  <a:lnTo>
                    <a:pt x="1904993" y="96594"/>
                  </a:lnTo>
                  <a:lnTo>
                    <a:pt x="1867102" y="67733"/>
                  </a:lnTo>
                  <a:lnTo>
                    <a:pt x="1824105" y="43977"/>
                  </a:lnTo>
                  <a:lnTo>
                    <a:pt x="1777575" y="24737"/>
                  </a:lnTo>
                  <a:lnTo>
                    <a:pt x="1727512" y="10994"/>
                  </a:lnTo>
                  <a:lnTo>
                    <a:pt x="1673914" y="2748"/>
                  </a:lnTo>
                  <a:lnTo>
                    <a:pt x="1616782" y="0"/>
                  </a:lnTo>
                  <a:close/>
                </a:path>
                <a:path w="7785734" h="1170304">
                  <a:moveTo>
                    <a:pt x="1962124" y="164916"/>
                  </a:moveTo>
                  <a:lnTo>
                    <a:pt x="1621494" y="164916"/>
                  </a:lnTo>
                  <a:lnTo>
                    <a:pt x="1651925" y="166487"/>
                  </a:lnTo>
                  <a:lnTo>
                    <a:pt x="1680393" y="171199"/>
                  </a:lnTo>
                  <a:lnTo>
                    <a:pt x="1731438" y="190046"/>
                  </a:lnTo>
                  <a:lnTo>
                    <a:pt x="1773453" y="219103"/>
                  </a:lnTo>
                  <a:lnTo>
                    <a:pt x="1805258" y="259154"/>
                  </a:lnTo>
                  <a:lnTo>
                    <a:pt x="1825283" y="307451"/>
                  </a:lnTo>
                  <a:lnTo>
                    <a:pt x="1831959" y="364386"/>
                  </a:lnTo>
                  <a:lnTo>
                    <a:pt x="1830290" y="394032"/>
                  </a:lnTo>
                  <a:lnTo>
                    <a:pt x="1816939" y="447434"/>
                  </a:lnTo>
                  <a:lnTo>
                    <a:pt x="1790631" y="492000"/>
                  </a:lnTo>
                  <a:lnTo>
                    <a:pt x="1753722" y="526554"/>
                  </a:lnTo>
                  <a:lnTo>
                    <a:pt x="1706897" y="551292"/>
                  </a:lnTo>
                  <a:lnTo>
                    <a:pt x="1651925" y="563857"/>
                  </a:lnTo>
                  <a:lnTo>
                    <a:pt x="1621494" y="565427"/>
                  </a:lnTo>
                  <a:lnTo>
                    <a:pt x="1960514" y="565427"/>
                  </a:lnTo>
                  <a:lnTo>
                    <a:pt x="1986568" y="517916"/>
                  </a:lnTo>
                  <a:lnTo>
                    <a:pt x="2002765" y="471189"/>
                  </a:lnTo>
                  <a:lnTo>
                    <a:pt x="2012483" y="420537"/>
                  </a:lnTo>
                  <a:lnTo>
                    <a:pt x="2015723" y="365957"/>
                  </a:lnTo>
                  <a:lnTo>
                    <a:pt x="2012581" y="310690"/>
                  </a:lnTo>
                  <a:lnTo>
                    <a:pt x="2003158" y="259547"/>
                  </a:lnTo>
                  <a:lnTo>
                    <a:pt x="1987451" y="212526"/>
                  </a:lnTo>
                  <a:lnTo>
                    <a:pt x="1965463" y="169628"/>
                  </a:lnTo>
                  <a:lnTo>
                    <a:pt x="1962124" y="164916"/>
                  </a:lnTo>
                  <a:close/>
                </a:path>
                <a:path w="7785734" h="1170304">
                  <a:moveTo>
                    <a:pt x="2632171" y="0"/>
                  </a:moveTo>
                  <a:lnTo>
                    <a:pt x="2206530" y="0"/>
                  </a:lnTo>
                  <a:lnTo>
                    <a:pt x="2206530" y="1170121"/>
                  </a:lnTo>
                  <a:lnTo>
                    <a:pt x="2391865" y="1170121"/>
                  </a:lnTo>
                  <a:lnTo>
                    <a:pt x="2391865" y="730344"/>
                  </a:lnTo>
                  <a:lnTo>
                    <a:pt x="2632171" y="730344"/>
                  </a:lnTo>
                  <a:lnTo>
                    <a:pt x="2689303" y="727595"/>
                  </a:lnTo>
                  <a:lnTo>
                    <a:pt x="2742901" y="719349"/>
                  </a:lnTo>
                  <a:lnTo>
                    <a:pt x="2792965" y="705606"/>
                  </a:lnTo>
                  <a:lnTo>
                    <a:pt x="2839495" y="686366"/>
                  </a:lnTo>
                  <a:lnTo>
                    <a:pt x="2881804" y="662021"/>
                  </a:lnTo>
                  <a:lnTo>
                    <a:pt x="2919205" y="632965"/>
                  </a:lnTo>
                  <a:lnTo>
                    <a:pt x="2951697" y="599196"/>
                  </a:lnTo>
                  <a:lnTo>
                    <a:pt x="2975904" y="565427"/>
                  </a:lnTo>
                  <a:lnTo>
                    <a:pt x="2391865" y="565427"/>
                  </a:lnTo>
                  <a:lnTo>
                    <a:pt x="2391865" y="164916"/>
                  </a:lnTo>
                  <a:lnTo>
                    <a:pt x="2977513" y="164916"/>
                  </a:lnTo>
                  <a:lnTo>
                    <a:pt x="2953170" y="130558"/>
                  </a:lnTo>
                  <a:lnTo>
                    <a:pt x="2920383" y="96594"/>
                  </a:lnTo>
                  <a:lnTo>
                    <a:pt x="2882491" y="67733"/>
                  </a:lnTo>
                  <a:lnTo>
                    <a:pt x="2839495" y="43977"/>
                  </a:lnTo>
                  <a:lnTo>
                    <a:pt x="2792965" y="24737"/>
                  </a:lnTo>
                  <a:lnTo>
                    <a:pt x="2742901" y="10994"/>
                  </a:lnTo>
                  <a:lnTo>
                    <a:pt x="2689303" y="2748"/>
                  </a:lnTo>
                  <a:lnTo>
                    <a:pt x="2632171" y="0"/>
                  </a:lnTo>
                  <a:close/>
                </a:path>
                <a:path w="7785734" h="1170304">
                  <a:moveTo>
                    <a:pt x="2977513" y="164916"/>
                  </a:moveTo>
                  <a:lnTo>
                    <a:pt x="2636883" y="164916"/>
                  </a:lnTo>
                  <a:lnTo>
                    <a:pt x="2667314" y="166487"/>
                  </a:lnTo>
                  <a:lnTo>
                    <a:pt x="2695782" y="171199"/>
                  </a:lnTo>
                  <a:lnTo>
                    <a:pt x="2746828" y="190046"/>
                  </a:lnTo>
                  <a:lnTo>
                    <a:pt x="2788842" y="219103"/>
                  </a:lnTo>
                  <a:lnTo>
                    <a:pt x="2820648" y="259154"/>
                  </a:lnTo>
                  <a:lnTo>
                    <a:pt x="2840673" y="307451"/>
                  </a:lnTo>
                  <a:lnTo>
                    <a:pt x="2847348" y="364386"/>
                  </a:lnTo>
                  <a:lnTo>
                    <a:pt x="2845679" y="394032"/>
                  </a:lnTo>
                  <a:lnTo>
                    <a:pt x="2832329" y="447434"/>
                  </a:lnTo>
                  <a:lnTo>
                    <a:pt x="2806021" y="492000"/>
                  </a:lnTo>
                  <a:lnTo>
                    <a:pt x="2769111" y="526554"/>
                  </a:lnTo>
                  <a:lnTo>
                    <a:pt x="2722286" y="551292"/>
                  </a:lnTo>
                  <a:lnTo>
                    <a:pt x="2667314" y="563857"/>
                  </a:lnTo>
                  <a:lnTo>
                    <a:pt x="2636883" y="565427"/>
                  </a:lnTo>
                  <a:lnTo>
                    <a:pt x="2975904" y="565427"/>
                  </a:lnTo>
                  <a:lnTo>
                    <a:pt x="3001958" y="517916"/>
                  </a:lnTo>
                  <a:lnTo>
                    <a:pt x="3018155" y="471189"/>
                  </a:lnTo>
                  <a:lnTo>
                    <a:pt x="3027873" y="420537"/>
                  </a:lnTo>
                  <a:lnTo>
                    <a:pt x="3031112" y="365957"/>
                  </a:lnTo>
                  <a:lnTo>
                    <a:pt x="3027971" y="310690"/>
                  </a:lnTo>
                  <a:lnTo>
                    <a:pt x="3018547" y="259547"/>
                  </a:lnTo>
                  <a:lnTo>
                    <a:pt x="3002841" y="212526"/>
                  </a:lnTo>
                  <a:lnTo>
                    <a:pt x="2980852" y="169628"/>
                  </a:lnTo>
                  <a:lnTo>
                    <a:pt x="2977513" y="164916"/>
                  </a:lnTo>
                  <a:close/>
                </a:path>
                <a:path w="7785734" h="1170304">
                  <a:moveTo>
                    <a:pt x="3993100" y="0"/>
                  </a:moveTo>
                  <a:lnTo>
                    <a:pt x="3221919" y="0"/>
                  </a:lnTo>
                  <a:lnTo>
                    <a:pt x="3221919" y="1170121"/>
                  </a:lnTo>
                  <a:lnTo>
                    <a:pt x="3993100" y="1170121"/>
                  </a:lnTo>
                  <a:lnTo>
                    <a:pt x="3993100" y="1005205"/>
                  </a:lnTo>
                  <a:lnTo>
                    <a:pt x="3407254" y="1005205"/>
                  </a:lnTo>
                  <a:lnTo>
                    <a:pt x="3407254" y="665948"/>
                  </a:lnTo>
                  <a:lnTo>
                    <a:pt x="3961688" y="665948"/>
                  </a:lnTo>
                  <a:lnTo>
                    <a:pt x="3961688" y="501032"/>
                  </a:lnTo>
                  <a:lnTo>
                    <a:pt x="3407254" y="501032"/>
                  </a:lnTo>
                  <a:lnTo>
                    <a:pt x="3407254" y="164916"/>
                  </a:lnTo>
                  <a:lnTo>
                    <a:pt x="3993100" y="164916"/>
                  </a:lnTo>
                  <a:lnTo>
                    <a:pt x="3993100" y="0"/>
                  </a:lnTo>
                  <a:close/>
                </a:path>
                <a:path w="7785734" h="1170304">
                  <a:moveTo>
                    <a:pt x="4314430" y="0"/>
                  </a:moveTo>
                  <a:lnTo>
                    <a:pt x="4165219" y="0"/>
                  </a:lnTo>
                  <a:lnTo>
                    <a:pt x="4165219" y="1170121"/>
                  </a:lnTo>
                  <a:lnTo>
                    <a:pt x="4350554" y="1170121"/>
                  </a:lnTo>
                  <a:lnTo>
                    <a:pt x="4350554" y="352136"/>
                  </a:lnTo>
                  <a:lnTo>
                    <a:pt x="4283017" y="257583"/>
                  </a:lnTo>
                  <a:lnTo>
                    <a:pt x="4350554" y="245018"/>
                  </a:lnTo>
                  <a:lnTo>
                    <a:pt x="4491930" y="245018"/>
                  </a:lnTo>
                  <a:lnTo>
                    <a:pt x="4314430" y="0"/>
                  </a:lnTo>
                  <a:close/>
                </a:path>
                <a:path w="7785734" h="1170304">
                  <a:moveTo>
                    <a:pt x="4491930" y="245018"/>
                  </a:moveTo>
                  <a:lnTo>
                    <a:pt x="4350554" y="245018"/>
                  </a:lnTo>
                  <a:lnTo>
                    <a:pt x="4350554" y="352136"/>
                  </a:lnTo>
                  <a:lnTo>
                    <a:pt x="4934830" y="1170121"/>
                  </a:lnTo>
                  <a:lnTo>
                    <a:pt x="5084040" y="1170121"/>
                  </a:lnTo>
                  <a:lnTo>
                    <a:pt x="5084040" y="917249"/>
                  </a:lnTo>
                  <a:lnTo>
                    <a:pt x="4900276" y="917249"/>
                  </a:lnTo>
                  <a:lnTo>
                    <a:pt x="4900276" y="808691"/>
                  </a:lnTo>
                  <a:lnTo>
                    <a:pt x="4491930" y="245018"/>
                  </a:lnTo>
                  <a:close/>
                </a:path>
                <a:path w="7785734" h="1170304">
                  <a:moveTo>
                    <a:pt x="4900276" y="808691"/>
                  </a:moveTo>
                  <a:lnTo>
                    <a:pt x="4900276" y="917249"/>
                  </a:lnTo>
                  <a:lnTo>
                    <a:pt x="4970954" y="906255"/>
                  </a:lnTo>
                  <a:lnTo>
                    <a:pt x="4900276" y="808691"/>
                  </a:lnTo>
                  <a:close/>
                </a:path>
                <a:path w="7785734" h="1170304">
                  <a:moveTo>
                    <a:pt x="5084040" y="0"/>
                  </a:moveTo>
                  <a:lnTo>
                    <a:pt x="4900276" y="0"/>
                  </a:lnTo>
                  <a:lnTo>
                    <a:pt x="4900276" y="808691"/>
                  </a:lnTo>
                  <a:lnTo>
                    <a:pt x="4970954" y="906255"/>
                  </a:lnTo>
                  <a:lnTo>
                    <a:pt x="4900276" y="917249"/>
                  </a:lnTo>
                  <a:lnTo>
                    <a:pt x="5084040" y="917249"/>
                  </a:lnTo>
                  <a:lnTo>
                    <a:pt x="5084040" y="0"/>
                  </a:lnTo>
                  <a:close/>
                </a:path>
                <a:path w="7785734" h="1170304">
                  <a:moveTo>
                    <a:pt x="4350554" y="245018"/>
                  </a:moveTo>
                  <a:lnTo>
                    <a:pt x="4283017" y="257583"/>
                  </a:lnTo>
                  <a:lnTo>
                    <a:pt x="4350554" y="352136"/>
                  </a:lnTo>
                  <a:lnTo>
                    <a:pt x="4350554" y="245018"/>
                  </a:lnTo>
                  <a:close/>
                </a:path>
                <a:path w="7785734" h="1170304">
                  <a:moveTo>
                    <a:pt x="5709557" y="0"/>
                  </a:moveTo>
                  <a:lnTo>
                    <a:pt x="5326322" y="0"/>
                  </a:lnTo>
                  <a:lnTo>
                    <a:pt x="5326322" y="1170121"/>
                  </a:lnTo>
                  <a:lnTo>
                    <a:pt x="5709557" y="1170121"/>
                  </a:lnTo>
                  <a:lnTo>
                    <a:pt x="5760618" y="1168615"/>
                  </a:lnTo>
                  <a:lnTo>
                    <a:pt x="5809692" y="1164095"/>
                  </a:lnTo>
                  <a:lnTo>
                    <a:pt x="5856779" y="1156562"/>
                  </a:lnTo>
                  <a:lnTo>
                    <a:pt x="5901879" y="1146017"/>
                  </a:lnTo>
                  <a:lnTo>
                    <a:pt x="5944991" y="1132458"/>
                  </a:lnTo>
                  <a:lnTo>
                    <a:pt x="5986116" y="1115886"/>
                  </a:lnTo>
                  <a:lnTo>
                    <a:pt x="6025254" y="1096301"/>
                  </a:lnTo>
                  <a:lnTo>
                    <a:pt x="6068577" y="1070080"/>
                  </a:lnTo>
                  <a:lnTo>
                    <a:pt x="6108497" y="1040631"/>
                  </a:lnTo>
                  <a:lnTo>
                    <a:pt x="6145014" y="1007953"/>
                  </a:lnTo>
                  <a:lnTo>
                    <a:pt x="6147549" y="1005205"/>
                  </a:lnTo>
                  <a:lnTo>
                    <a:pt x="5511657" y="1005205"/>
                  </a:lnTo>
                  <a:lnTo>
                    <a:pt x="5511657" y="164916"/>
                  </a:lnTo>
                  <a:lnTo>
                    <a:pt x="6148658" y="164916"/>
                  </a:lnTo>
                  <a:lnTo>
                    <a:pt x="6145014" y="160989"/>
                  </a:lnTo>
                  <a:lnTo>
                    <a:pt x="6108497" y="128617"/>
                  </a:lnTo>
                  <a:lnTo>
                    <a:pt x="6068577" y="99560"/>
                  </a:lnTo>
                  <a:lnTo>
                    <a:pt x="6025254" y="73819"/>
                  </a:lnTo>
                  <a:lnTo>
                    <a:pt x="5986116" y="54235"/>
                  </a:lnTo>
                  <a:lnTo>
                    <a:pt x="5944991" y="37663"/>
                  </a:lnTo>
                  <a:lnTo>
                    <a:pt x="5901879" y="24104"/>
                  </a:lnTo>
                  <a:lnTo>
                    <a:pt x="5856779" y="13558"/>
                  </a:lnTo>
                  <a:lnTo>
                    <a:pt x="5809692" y="6026"/>
                  </a:lnTo>
                  <a:lnTo>
                    <a:pt x="5760618" y="1506"/>
                  </a:lnTo>
                  <a:lnTo>
                    <a:pt x="5709557" y="0"/>
                  </a:lnTo>
                  <a:close/>
                </a:path>
                <a:path w="7785734" h="1170304">
                  <a:moveTo>
                    <a:pt x="6148658" y="164916"/>
                  </a:moveTo>
                  <a:lnTo>
                    <a:pt x="5712698" y="164916"/>
                  </a:lnTo>
                  <a:lnTo>
                    <a:pt x="5772676" y="168155"/>
                  </a:lnTo>
                  <a:lnTo>
                    <a:pt x="5828532" y="177874"/>
                  </a:lnTo>
                  <a:lnTo>
                    <a:pt x="5880265" y="194071"/>
                  </a:lnTo>
                  <a:lnTo>
                    <a:pt x="5927874" y="216747"/>
                  </a:lnTo>
                  <a:lnTo>
                    <a:pt x="5970870" y="245313"/>
                  </a:lnTo>
                  <a:lnTo>
                    <a:pt x="6008762" y="279180"/>
                  </a:lnTo>
                  <a:lnTo>
                    <a:pt x="6041549" y="318347"/>
                  </a:lnTo>
                  <a:lnTo>
                    <a:pt x="6069231" y="362816"/>
                  </a:lnTo>
                  <a:lnTo>
                    <a:pt x="6087891" y="401328"/>
                  </a:lnTo>
                  <a:lnTo>
                    <a:pt x="6102403" y="442730"/>
                  </a:lnTo>
                  <a:lnTo>
                    <a:pt x="6112769" y="487021"/>
                  </a:lnTo>
                  <a:lnTo>
                    <a:pt x="6118989" y="534203"/>
                  </a:lnTo>
                  <a:lnTo>
                    <a:pt x="6121062" y="584275"/>
                  </a:lnTo>
                  <a:lnTo>
                    <a:pt x="6119052" y="634410"/>
                  </a:lnTo>
                  <a:lnTo>
                    <a:pt x="6113021" y="681780"/>
                  </a:lnTo>
                  <a:lnTo>
                    <a:pt x="6102969" y="726386"/>
                  </a:lnTo>
                  <a:lnTo>
                    <a:pt x="6088896" y="768228"/>
                  </a:lnTo>
                  <a:lnTo>
                    <a:pt x="6070802" y="807305"/>
                  </a:lnTo>
                  <a:lnTo>
                    <a:pt x="6043022" y="851773"/>
                  </a:lnTo>
                  <a:lnTo>
                    <a:pt x="6009940" y="890941"/>
                  </a:lnTo>
                  <a:lnTo>
                    <a:pt x="5971558" y="924808"/>
                  </a:lnTo>
                  <a:lnTo>
                    <a:pt x="5927874" y="953374"/>
                  </a:lnTo>
                  <a:lnTo>
                    <a:pt x="5880265" y="976050"/>
                  </a:lnTo>
                  <a:lnTo>
                    <a:pt x="5828532" y="992247"/>
                  </a:lnTo>
                  <a:lnTo>
                    <a:pt x="5772676" y="1001965"/>
                  </a:lnTo>
                  <a:lnTo>
                    <a:pt x="5712698" y="1005205"/>
                  </a:lnTo>
                  <a:lnTo>
                    <a:pt x="6147549" y="1005205"/>
                  </a:lnTo>
                  <a:lnTo>
                    <a:pt x="6178129" y="972047"/>
                  </a:lnTo>
                  <a:lnTo>
                    <a:pt x="6207840" y="932912"/>
                  </a:lnTo>
                  <a:lnTo>
                    <a:pt x="6234148" y="890548"/>
                  </a:lnTo>
                  <a:lnTo>
                    <a:pt x="6256704" y="844956"/>
                  </a:lnTo>
                  <a:lnTo>
                    <a:pt x="6275159" y="797183"/>
                  </a:lnTo>
                  <a:lnTo>
                    <a:pt x="6289513" y="747228"/>
                  </a:lnTo>
                  <a:lnTo>
                    <a:pt x="6299765" y="695092"/>
                  </a:lnTo>
                  <a:lnTo>
                    <a:pt x="6305917" y="640774"/>
                  </a:lnTo>
                  <a:lnTo>
                    <a:pt x="6307967" y="584275"/>
                  </a:lnTo>
                  <a:lnTo>
                    <a:pt x="6305917" y="527340"/>
                  </a:lnTo>
                  <a:lnTo>
                    <a:pt x="6299765" y="472760"/>
                  </a:lnTo>
                  <a:lnTo>
                    <a:pt x="6289513" y="420537"/>
                  </a:lnTo>
                  <a:lnTo>
                    <a:pt x="6275159" y="370669"/>
                  </a:lnTo>
                  <a:lnTo>
                    <a:pt x="6256704" y="323157"/>
                  </a:lnTo>
                  <a:lnTo>
                    <a:pt x="6234148" y="278002"/>
                  </a:lnTo>
                  <a:lnTo>
                    <a:pt x="6207840" y="235682"/>
                  </a:lnTo>
                  <a:lnTo>
                    <a:pt x="6178129" y="196678"/>
                  </a:lnTo>
                  <a:lnTo>
                    <a:pt x="6148658" y="164916"/>
                  </a:lnTo>
                  <a:close/>
                </a:path>
                <a:path w="7785734" h="1170304">
                  <a:moveTo>
                    <a:pt x="6675827" y="0"/>
                  </a:moveTo>
                  <a:lnTo>
                    <a:pt x="6490492" y="0"/>
                  </a:lnTo>
                  <a:lnTo>
                    <a:pt x="6490492" y="1170121"/>
                  </a:lnTo>
                  <a:lnTo>
                    <a:pt x="6675827" y="1170121"/>
                  </a:lnTo>
                  <a:lnTo>
                    <a:pt x="6675827" y="0"/>
                  </a:lnTo>
                  <a:close/>
                </a:path>
                <a:path w="7785734" h="1170304">
                  <a:moveTo>
                    <a:pt x="7031514" y="0"/>
                  </a:moveTo>
                  <a:lnTo>
                    <a:pt x="6821049" y="0"/>
                  </a:lnTo>
                  <a:lnTo>
                    <a:pt x="7196430" y="577992"/>
                  </a:lnTo>
                  <a:lnTo>
                    <a:pt x="6814767" y="1170121"/>
                  </a:lnTo>
                  <a:lnTo>
                    <a:pt x="7023661" y="1170121"/>
                  </a:lnTo>
                  <a:lnTo>
                    <a:pt x="7301095" y="743820"/>
                  </a:lnTo>
                  <a:lnTo>
                    <a:pt x="7256114" y="673801"/>
                  </a:lnTo>
                  <a:lnTo>
                    <a:pt x="7465509" y="673801"/>
                  </a:lnTo>
                  <a:lnTo>
                    <a:pt x="7403754" y="577992"/>
                  </a:lnTo>
                  <a:lnTo>
                    <a:pt x="7464701" y="483755"/>
                  </a:lnTo>
                  <a:lnTo>
                    <a:pt x="7256114" y="483755"/>
                  </a:lnTo>
                  <a:lnTo>
                    <a:pt x="7300652" y="414473"/>
                  </a:lnTo>
                  <a:lnTo>
                    <a:pt x="7031514" y="0"/>
                  </a:lnTo>
                  <a:close/>
                </a:path>
                <a:path w="7785734" h="1170304">
                  <a:moveTo>
                    <a:pt x="7465509" y="673801"/>
                  </a:moveTo>
                  <a:lnTo>
                    <a:pt x="7256114" y="673801"/>
                  </a:lnTo>
                  <a:lnTo>
                    <a:pt x="7345640" y="675372"/>
                  </a:lnTo>
                  <a:lnTo>
                    <a:pt x="7301095" y="743820"/>
                  </a:lnTo>
                  <a:lnTo>
                    <a:pt x="7574953" y="1170121"/>
                  </a:lnTo>
                  <a:lnTo>
                    <a:pt x="7785417" y="1170121"/>
                  </a:lnTo>
                  <a:lnTo>
                    <a:pt x="7465509" y="673801"/>
                  </a:lnTo>
                  <a:close/>
                </a:path>
                <a:path w="7785734" h="1170304">
                  <a:moveTo>
                    <a:pt x="7256114" y="673801"/>
                  </a:moveTo>
                  <a:lnTo>
                    <a:pt x="7301095" y="743820"/>
                  </a:lnTo>
                  <a:lnTo>
                    <a:pt x="7345640" y="675372"/>
                  </a:lnTo>
                  <a:lnTo>
                    <a:pt x="7256114" y="673801"/>
                  </a:lnTo>
                  <a:close/>
                </a:path>
                <a:path w="7785734" h="1170304">
                  <a:moveTo>
                    <a:pt x="7300652" y="414473"/>
                  </a:moveTo>
                  <a:lnTo>
                    <a:pt x="7256114" y="483755"/>
                  </a:lnTo>
                  <a:lnTo>
                    <a:pt x="7345640" y="483755"/>
                  </a:lnTo>
                  <a:lnTo>
                    <a:pt x="7300652" y="414473"/>
                  </a:lnTo>
                  <a:close/>
                </a:path>
                <a:path w="7785734" h="1170304">
                  <a:moveTo>
                    <a:pt x="7777564" y="0"/>
                  </a:moveTo>
                  <a:lnTo>
                    <a:pt x="7567100" y="0"/>
                  </a:lnTo>
                  <a:lnTo>
                    <a:pt x="7300652" y="414473"/>
                  </a:lnTo>
                  <a:lnTo>
                    <a:pt x="7345640" y="483755"/>
                  </a:lnTo>
                  <a:lnTo>
                    <a:pt x="7464701" y="483755"/>
                  </a:lnTo>
                  <a:lnTo>
                    <a:pt x="7777564" y="0"/>
                  </a:lnTo>
                  <a:close/>
                </a:path>
              </a:pathLst>
            </a:custGeom>
            <a:solidFill>
              <a:srgbClr val="F4F0E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18953670" y="213040"/>
            <a:ext cx="934085" cy="177165"/>
          </a:xfrm>
          <a:custGeom>
            <a:avLst/>
            <a:gdLst/>
            <a:ahLst/>
            <a:cxnLst/>
            <a:rect l="l" t="t" r="r" b="b"/>
            <a:pathLst>
              <a:path w="934084" h="177165">
                <a:moveTo>
                  <a:pt x="27182" y="2764"/>
                </a:moveTo>
                <a:lnTo>
                  <a:pt x="0" y="2764"/>
                </a:lnTo>
                <a:lnTo>
                  <a:pt x="0" y="174382"/>
                </a:lnTo>
                <a:lnTo>
                  <a:pt x="101358" y="174382"/>
                </a:lnTo>
                <a:lnTo>
                  <a:pt x="101358" y="150194"/>
                </a:lnTo>
                <a:lnTo>
                  <a:pt x="27182" y="150194"/>
                </a:lnTo>
                <a:lnTo>
                  <a:pt x="27182" y="2764"/>
                </a:lnTo>
                <a:close/>
              </a:path>
              <a:path w="934084" h="177165">
                <a:moveTo>
                  <a:pt x="219194" y="0"/>
                </a:moveTo>
                <a:lnTo>
                  <a:pt x="176606" y="10251"/>
                </a:lnTo>
                <a:lnTo>
                  <a:pt x="145594" y="38009"/>
                </a:lnTo>
                <a:lnTo>
                  <a:pt x="131153" y="79085"/>
                </a:lnTo>
                <a:lnTo>
                  <a:pt x="130736" y="88458"/>
                </a:lnTo>
                <a:lnTo>
                  <a:pt x="131153" y="97830"/>
                </a:lnTo>
                <a:lnTo>
                  <a:pt x="145594" y="138791"/>
                </a:lnTo>
                <a:lnTo>
                  <a:pt x="176692" y="166794"/>
                </a:lnTo>
                <a:lnTo>
                  <a:pt x="219194" y="177146"/>
                </a:lnTo>
                <a:lnTo>
                  <a:pt x="228365" y="176728"/>
                </a:lnTo>
                <a:lnTo>
                  <a:pt x="269067" y="162461"/>
                </a:lnTo>
                <a:lnTo>
                  <a:pt x="281573" y="152267"/>
                </a:lnTo>
                <a:lnTo>
                  <a:pt x="210440" y="152267"/>
                </a:lnTo>
                <a:lnTo>
                  <a:pt x="202301" y="150655"/>
                </a:lnTo>
                <a:lnTo>
                  <a:pt x="169666" y="128233"/>
                </a:lnTo>
                <a:lnTo>
                  <a:pt x="157918" y="88458"/>
                </a:lnTo>
                <a:lnTo>
                  <a:pt x="158192" y="81792"/>
                </a:lnTo>
                <a:lnTo>
                  <a:pt x="180724" y="37241"/>
                </a:lnTo>
                <a:lnTo>
                  <a:pt x="210287" y="24648"/>
                </a:lnTo>
                <a:lnTo>
                  <a:pt x="281572" y="24648"/>
                </a:lnTo>
                <a:lnTo>
                  <a:pt x="275833" y="19465"/>
                </a:lnTo>
                <a:lnTo>
                  <a:pt x="237335" y="1670"/>
                </a:lnTo>
                <a:lnTo>
                  <a:pt x="228451" y="417"/>
                </a:lnTo>
                <a:lnTo>
                  <a:pt x="219194" y="0"/>
                </a:lnTo>
                <a:close/>
              </a:path>
              <a:path w="934084" h="177165">
                <a:moveTo>
                  <a:pt x="281572" y="24648"/>
                </a:moveTo>
                <a:lnTo>
                  <a:pt x="228101" y="24648"/>
                </a:lnTo>
                <a:lnTo>
                  <a:pt x="236240" y="26261"/>
                </a:lnTo>
                <a:lnTo>
                  <a:pt x="251137" y="32711"/>
                </a:lnTo>
                <a:lnTo>
                  <a:pt x="276093" y="63348"/>
                </a:lnTo>
                <a:lnTo>
                  <a:pt x="280700" y="88458"/>
                </a:lnTo>
                <a:lnTo>
                  <a:pt x="280412" y="95138"/>
                </a:lnTo>
                <a:lnTo>
                  <a:pt x="263192" y="134069"/>
                </a:lnTo>
                <a:lnTo>
                  <a:pt x="228101" y="152267"/>
                </a:lnTo>
                <a:lnTo>
                  <a:pt x="281573" y="152267"/>
                </a:lnTo>
                <a:lnTo>
                  <a:pt x="303764" y="115453"/>
                </a:lnTo>
                <a:lnTo>
                  <a:pt x="307652" y="88458"/>
                </a:lnTo>
                <a:lnTo>
                  <a:pt x="307234" y="79085"/>
                </a:lnTo>
                <a:lnTo>
                  <a:pt x="292909" y="38124"/>
                </a:lnTo>
                <a:lnTo>
                  <a:pt x="282082" y="25109"/>
                </a:lnTo>
                <a:lnTo>
                  <a:pt x="281572" y="24648"/>
                </a:lnTo>
                <a:close/>
              </a:path>
              <a:path w="934084" h="177165">
                <a:moveTo>
                  <a:pt x="434103" y="0"/>
                </a:moveTo>
                <a:lnTo>
                  <a:pt x="392768" y="10251"/>
                </a:lnTo>
                <a:lnTo>
                  <a:pt x="363037" y="38009"/>
                </a:lnTo>
                <a:lnTo>
                  <a:pt x="349484" y="79200"/>
                </a:lnTo>
                <a:lnTo>
                  <a:pt x="349100" y="88458"/>
                </a:lnTo>
                <a:lnTo>
                  <a:pt x="349503" y="97931"/>
                </a:lnTo>
                <a:lnTo>
                  <a:pt x="363210" y="139021"/>
                </a:lnTo>
                <a:lnTo>
                  <a:pt x="392768" y="166809"/>
                </a:lnTo>
                <a:lnTo>
                  <a:pt x="434103" y="177146"/>
                </a:lnTo>
                <a:lnTo>
                  <a:pt x="442957" y="176757"/>
                </a:lnTo>
                <a:lnTo>
                  <a:pt x="479945" y="163728"/>
                </a:lnTo>
                <a:lnTo>
                  <a:pt x="493061" y="152267"/>
                </a:lnTo>
                <a:lnTo>
                  <a:pt x="434103" y="152267"/>
                </a:lnTo>
                <a:lnTo>
                  <a:pt x="425824" y="151778"/>
                </a:lnTo>
                <a:lnTo>
                  <a:pt x="387470" y="128842"/>
                </a:lnTo>
                <a:lnTo>
                  <a:pt x="376283" y="88458"/>
                </a:lnTo>
                <a:lnTo>
                  <a:pt x="376747" y="79085"/>
                </a:lnTo>
                <a:lnTo>
                  <a:pt x="392235" y="42328"/>
                </a:lnTo>
                <a:lnTo>
                  <a:pt x="434103" y="24648"/>
                </a:lnTo>
                <a:lnTo>
                  <a:pt x="492887" y="24648"/>
                </a:lnTo>
                <a:lnTo>
                  <a:pt x="491002" y="22575"/>
                </a:lnTo>
                <a:lnTo>
                  <a:pt x="451322" y="1554"/>
                </a:lnTo>
                <a:lnTo>
                  <a:pt x="442957" y="388"/>
                </a:lnTo>
                <a:lnTo>
                  <a:pt x="434103" y="0"/>
                </a:lnTo>
                <a:close/>
              </a:path>
              <a:path w="934084" h="177165">
                <a:moveTo>
                  <a:pt x="480866" y="121399"/>
                </a:moveTo>
                <a:lnTo>
                  <a:pt x="449883" y="150136"/>
                </a:lnTo>
                <a:lnTo>
                  <a:pt x="434103" y="152267"/>
                </a:lnTo>
                <a:lnTo>
                  <a:pt x="493061" y="152267"/>
                </a:lnTo>
                <a:lnTo>
                  <a:pt x="495609" y="149416"/>
                </a:lnTo>
                <a:lnTo>
                  <a:pt x="499525" y="144089"/>
                </a:lnTo>
                <a:lnTo>
                  <a:pt x="502750" y="138590"/>
                </a:lnTo>
                <a:lnTo>
                  <a:pt x="505284" y="132917"/>
                </a:lnTo>
                <a:lnTo>
                  <a:pt x="480866" y="121399"/>
                </a:lnTo>
                <a:close/>
              </a:path>
              <a:path w="934084" h="177165">
                <a:moveTo>
                  <a:pt x="492887" y="24648"/>
                </a:moveTo>
                <a:lnTo>
                  <a:pt x="434103" y="24648"/>
                </a:lnTo>
                <a:lnTo>
                  <a:pt x="442310" y="25195"/>
                </a:lnTo>
                <a:lnTo>
                  <a:pt x="449883" y="26836"/>
                </a:lnTo>
                <a:lnTo>
                  <a:pt x="480866" y="55747"/>
                </a:lnTo>
                <a:lnTo>
                  <a:pt x="505284" y="44229"/>
                </a:lnTo>
                <a:lnTo>
                  <a:pt x="502750" y="38470"/>
                </a:lnTo>
                <a:lnTo>
                  <a:pt x="499525" y="32941"/>
                </a:lnTo>
                <a:lnTo>
                  <a:pt x="495609" y="27643"/>
                </a:lnTo>
                <a:lnTo>
                  <a:pt x="492887" y="24648"/>
                </a:lnTo>
                <a:close/>
              </a:path>
              <a:path w="934084" h="177165">
                <a:moveTo>
                  <a:pt x="576544" y="2764"/>
                </a:moveTo>
                <a:lnTo>
                  <a:pt x="549362" y="2764"/>
                </a:lnTo>
                <a:lnTo>
                  <a:pt x="549362" y="174382"/>
                </a:lnTo>
                <a:lnTo>
                  <a:pt x="576544" y="174382"/>
                </a:lnTo>
                <a:lnTo>
                  <a:pt x="576544" y="124854"/>
                </a:lnTo>
                <a:lnTo>
                  <a:pt x="601423" y="95829"/>
                </a:lnTo>
                <a:lnTo>
                  <a:pt x="576544" y="95829"/>
                </a:lnTo>
                <a:lnTo>
                  <a:pt x="569403" y="93065"/>
                </a:lnTo>
                <a:lnTo>
                  <a:pt x="576544" y="84758"/>
                </a:lnTo>
                <a:lnTo>
                  <a:pt x="576544" y="2764"/>
                </a:lnTo>
                <a:close/>
              </a:path>
              <a:path w="934084" h="177165">
                <a:moveTo>
                  <a:pt x="680897" y="2764"/>
                </a:moveTo>
                <a:lnTo>
                  <a:pt x="647034" y="2764"/>
                </a:lnTo>
                <a:lnTo>
                  <a:pt x="576544" y="84758"/>
                </a:lnTo>
                <a:lnTo>
                  <a:pt x="576544" y="95829"/>
                </a:lnTo>
                <a:lnTo>
                  <a:pt x="601423" y="95829"/>
                </a:lnTo>
                <a:lnTo>
                  <a:pt x="651641" y="174382"/>
                </a:lnTo>
                <a:lnTo>
                  <a:pt x="683661" y="174382"/>
                </a:lnTo>
                <a:lnTo>
                  <a:pt x="625887" y="83159"/>
                </a:lnTo>
                <a:lnTo>
                  <a:pt x="612250" y="83159"/>
                </a:lnTo>
                <a:lnTo>
                  <a:pt x="613632" y="63809"/>
                </a:lnTo>
                <a:lnTo>
                  <a:pt x="628773" y="63809"/>
                </a:lnTo>
                <a:lnTo>
                  <a:pt x="680897" y="2764"/>
                </a:lnTo>
                <a:close/>
              </a:path>
              <a:path w="934084" h="177165">
                <a:moveTo>
                  <a:pt x="576544" y="84758"/>
                </a:moveTo>
                <a:lnTo>
                  <a:pt x="569403" y="93065"/>
                </a:lnTo>
                <a:lnTo>
                  <a:pt x="576544" y="95829"/>
                </a:lnTo>
                <a:lnTo>
                  <a:pt x="576544" y="84758"/>
                </a:lnTo>
                <a:close/>
              </a:path>
              <a:path w="934084" h="177165">
                <a:moveTo>
                  <a:pt x="613632" y="63809"/>
                </a:moveTo>
                <a:lnTo>
                  <a:pt x="612250" y="83159"/>
                </a:lnTo>
                <a:lnTo>
                  <a:pt x="620080" y="73990"/>
                </a:lnTo>
                <a:lnTo>
                  <a:pt x="613632" y="63809"/>
                </a:lnTo>
                <a:close/>
              </a:path>
              <a:path w="934084" h="177165">
                <a:moveTo>
                  <a:pt x="620080" y="73990"/>
                </a:moveTo>
                <a:lnTo>
                  <a:pt x="612250" y="83159"/>
                </a:lnTo>
                <a:lnTo>
                  <a:pt x="625887" y="83159"/>
                </a:lnTo>
                <a:lnTo>
                  <a:pt x="620080" y="73990"/>
                </a:lnTo>
                <a:close/>
              </a:path>
              <a:path w="934084" h="177165">
                <a:moveTo>
                  <a:pt x="628773" y="63809"/>
                </a:moveTo>
                <a:lnTo>
                  <a:pt x="613632" y="63809"/>
                </a:lnTo>
                <a:lnTo>
                  <a:pt x="620080" y="73990"/>
                </a:lnTo>
                <a:lnTo>
                  <a:pt x="628773" y="63809"/>
                </a:lnTo>
                <a:close/>
              </a:path>
              <a:path w="934084" h="177165">
                <a:moveTo>
                  <a:pt x="747217" y="2764"/>
                </a:moveTo>
                <a:lnTo>
                  <a:pt x="720035" y="2764"/>
                </a:lnTo>
                <a:lnTo>
                  <a:pt x="720035" y="174382"/>
                </a:lnTo>
                <a:lnTo>
                  <a:pt x="747217" y="174382"/>
                </a:lnTo>
                <a:lnTo>
                  <a:pt x="747217" y="2764"/>
                </a:lnTo>
                <a:close/>
              </a:path>
              <a:path w="934084" h="177165">
                <a:moveTo>
                  <a:pt x="820808" y="2764"/>
                </a:moveTo>
                <a:lnTo>
                  <a:pt x="798924" y="2764"/>
                </a:lnTo>
                <a:lnTo>
                  <a:pt x="798924" y="174382"/>
                </a:lnTo>
                <a:lnTo>
                  <a:pt x="826106" y="174382"/>
                </a:lnTo>
                <a:lnTo>
                  <a:pt x="826106" y="54410"/>
                </a:lnTo>
                <a:lnTo>
                  <a:pt x="816201" y="40543"/>
                </a:lnTo>
                <a:lnTo>
                  <a:pt x="826106" y="38700"/>
                </a:lnTo>
                <a:lnTo>
                  <a:pt x="846841" y="38700"/>
                </a:lnTo>
                <a:lnTo>
                  <a:pt x="820808" y="2764"/>
                </a:lnTo>
                <a:close/>
              </a:path>
              <a:path w="934084" h="177165">
                <a:moveTo>
                  <a:pt x="846841" y="38700"/>
                </a:moveTo>
                <a:lnTo>
                  <a:pt x="826106" y="38700"/>
                </a:lnTo>
                <a:lnTo>
                  <a:pt x="826106" y="54410"/>
                </a:lnTo>
                <a:lnTo>
                  <a:pt x="911800" y="174382"/>
                </a:lnTo>
                <a:lnTo>
                  <a:pt x="933684" y="174382"/>
                </a:lnTo>
                <a:lnTo>
                  <a:pt x="933684" y="137294"/>
                </a:lnTo>
                <a:lnTo>
                  <a:pt x="906732" y="137294"/>
                </a:lnTo>
                <a:lnTo>
                  <a:pt x="906732" y="121372"/>
                </a:lnTo>
                <a:lnTo>
                  <a:pt x="846841" y="38700"/>
                </a:lnTo>
                <a:close/>
              </a:path>
              <a:path w="934084" h="177165">
                <a:moveTo>
                  <a:pt x="906732" y="121372"/>
                </a:moveTo>
                <a:lnTo>
                  <a:pt x="906732" y="137294"/>
                </a:lnTo>
                <a:lnTo>
                  <a:pt x="917098" y="135681"/>
                </a:lnTo>
                <a:lnTo>
                  <a:pt x="906732" y="121372"/>
                </a:lnTo>
                <a:close/>
              </a:path>
              <a:path w="934084" h="177165">
                <a:moveTo>
                  <a:pt x="933684" y="2764"/>
                </a:moveTo>
                <a:lnTo>
                  <a:pt x="906732" y="2764"/>
                </a:lnTo>
                <a:lnTo>
                  <a:pt x="906732" y="121372"/>
                </a:lnTo>
                <a:lnTo>
                  <a:pt x="917098" y="135681"/>
                </a:lnTo>
                <a:lnTo>
                  <a:pt x="906732" y="137294"/>
                </a:lnTo>
                <a:lnTo>
                  <a:pt x="933684" y="137294"/>
                </a:lnTo>
                <a:lnTo>
                  <a:pt x="933684" y="2764"/>
                </a:lnTo>
                <a:close/>
              </a:path>
              <a:path w="934084" h="177165">
                <a:moveTo>
                  <a:pt x="826106" y="38700"/>
                </a:moveTo>
                <a:lnTo>
                  <a:pt x="816201" y="40543"/>
                </a:lnTo>
                <a:lnTo>
                  <a:pt x="826106" y="54410"/>
                </a:lnTo>
                <a:lnTo>
                  <a:pt x="826106" y="38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98946" y="213040"/>
            <a:ext cx="19706590" cy="10792460"/>
            <a:chOff x="198946" y="213040"/>
            <a:chExt cx="19706590" cy="10792460"/>
          </a:xfrm>
        </p:grpSpPr>
        <p:sp>
          <p:nvSpPr>
            <p:cNvPr id="4" name="object 4" descr=""/>
            <p:cNvSpPr/>
            <p:nvPr/>
          </p:nvSpPr>
          <p:spPr>
            <a:xfrm>
              <a:off x="18953671" y="213040"/>
              <a:ext cx="934085" cy="177165"/>
            </a:xfrm>
            <a:custGeom>
              <a:avLst/>
              <a:gdLst/>
              <a:ahLst/>
              <a:cxnLst/>
              <a:rect l="l" t="t" r="r" b="b"/>
              <a:pathLst>
                <a:path w="934084" h="177165">
                  <a:moveTo>
                    <a:pt x="27182" y="2764"/>
                  </a:moveTo>
                  <a:lnTo>
                    <a:pt x="0" y="2764"/>
                  </a:lnTo>
                  <a:lnTo>
                    <a:pt x="0" y="174382"/>
                  </a:lnTo>
                  <a:lnTo>
                    <a:pt x="101358" y="174382"/>
                  </a:lnTo>
                  <a:lnTo>
                    <a:pt x="101358" y="150194"/>
                  </a:lnTo>
                  <a:lnTo>
                    <a:pt x="27182" y="150194"/>
                  </a:lnTo>
                  <a:lnTo>
                    <a:pt x="27182" y="2764"/>
                  </a:lnTo>
                  <a:close/>
                </a:path>
                <a:path w="934084" h="177165">
                  <a:moveTo>
                    <a:pt x="219194" y="0"/>
                  </a:moveTo>
                  <a:lnTo>
                    <a:pt x="176606" y="10251"/>
                  </a:lnTo>
                  <a:lnTo>
                    <a:pt x="145594" y="38009"/>
                  </a:lnTo>
                  <a:lnTo>
                    <a:pt x="131153" y="79085"/>
                  </a:lnTo>
                  <a:lnTo>
                    <a:pt x="130736" y="88458"/>
                  </a:lnTo>
                  <a:lnTo>
                    <a:pt x="131153" y="97830"/>
                  </a:lnTo>
                  <a:lnTo>
                    <a:pt x="145594" y="138791"/>
                  </a:lnTo>
                  <a:lnTo>
                    <a:pt x="176692" y="166794"/>
                  </a:lnTo>
                  <a:lnTo>
                    <a:pt x="219194" y="177146"/>
                  </a:lnTo>
                  <a:lnTo>
                    <a:pt x="228365" y="176728"/>
                  </a:lnTo>
                  <a:lnTo>
                    <a:pt x="269067" y="162461"/>
                  </a:lnTo>
                  <a:lnTo>
                    <a:pt x="281573" y="152267"/>
                  </a:lnTo>
                  <a:lnTo>
                    <a:pt x="210440" y="152267"/>
                  </a:lnTo>
                  <a:lnTo>
                    <a:pt x="202301" y="150655"/>
                  </a:lnTo>
                  <a:lnTo>
                    <a:pt x="169666" y="128233"/>
                  </a:lnTo>
                  <a:lnTo>
                    <a:pt x="157918" y="88458"/>
                  </a:lnTo>
                  <a:lnTo>
                    <a:pt x="158192" y="81792"/>
                  </a:lnTo>
                  <a:lnTo>
                    <a:pt x="180724" y="37241"/>
                  </a:lnTo>
                  <a:lnTo>
                    <a:pt x="210287" y="24648"/>
                  </a:lnTo>
                  <a:lnTo>
                    <a:pt x="281572" y="24648"/>
                  </a:lnTo>
                  <a:lnTo>
                    <a:pt x="275833" y="19465"/>
                  </a:lnTo>
                  <a:lnTo>
                    <a:pt x="237335" y="1670"/>
                  </a:lnTo>
                  <a:lnTo>
                    <a:pt x="228451" y="417"/>
                  </a:lnTo>
                  <a:lnTo>
                    <a:pt x="219194" y="0"/>
                  </a:lnTo>
                  <a:close/>
                </a:path>
                <a:path w="934084" h="177165">
                  <a:moveTo>
                    <a:pt x="281572" y="24648"/>
                  </a:moveTo>
                  <a:lnTo>
                    <a:pt x="228101" y="24648"/>
                  </a:lnTo>
                  <a:lnTo>
                    <a:pt x="236240" y="26261"/>
                  </a:lnTo>
                  <a:lnTo>
                    <a:pt x="251137" y="32711"/>
                  </a:lnTo>
                  <a:lnTo>
                    <a:pt x="276093" y="63348"/>
                  </a:lnTo>
                  <a:lnTo>
                    <a:pt x="280700" y="88458"/>
                  </a:lnTo>
                  <a:lnTo>
                    <a:pt x="280412" y="95138"/>
                  </a:lnTo>
                  <a:lnTo>
                    <a:pt x="263192" y="134069"/>
                  </a:lnTo>
                  <a:lnTo>
                    <a:pt x="228101" y="152267"/>
                  </a:lnTo>
                  <a:lnTo>
                    <a:pt x="281573" y="152267"/>
                  </a:lnTo>
                  <a:lnTo>
                    <a:pt x="303764" y="115453"/>
                  </a:lnTo>
                  <a:lnTo>
                    <a:pt x="307652" y="88458"/>
                  </a:lnTo>
                  <a:lnTo>
                    <a:pt x="307234" y="79085"/>
                  </a:lnTo>
                  <a:lnTo>
                    <a:pt x="292909" y="38124"/>
                  </a:lnTo>
                  <a:lnTo>
                    <a:pt x="282082" y="25109"/>
                  </a:lnTo>
                  <a:lnTo>
                    <a:pt x="281572" y="24648"/>
                  </a:lnTo>
                  <a:close/>
                </a:path>
                <a:path w="934084" h="177165">
                  <a:moveTo>
                    <a:pt x="434103" y="0"/>
                  </a:moveTo>
                  <a:lnTo>
                    <a:pt x="392768" y="10251"/>
                  </a:lnTo>
                  <a:lnTo>
                    <a:pt x="363037" y="38009"/>
                  </a:lnTo>
                  <a:lnTo>
                    <a:pt x="349484" y="79200"/>
                  </a:lnTo>
                  <a:lnTo>
                    <a:pt x="349100" y="88458"/>
                  </a:lnTo>
                  <a:lnTo>
                    <a:pt x="349503" y="97931"/>
                  </a:lnTo>
                  <a:lnTo>
                    <a:pt x="363210" y="139021"/>
                  </a:lnTo>
                  <a:lnTo>
                    <a:pt x="392768" y="166809"/>
                  </a:lnTo>
                  <a:lnTo>
                    <a:pt x="434103" y="177146"/>
                  </a:lnTo>
                  <a:lnTo>
                    <a:pt x="442957" y="176757"/>
                  </a:lnTo>
                  <a:lnTo>
                    <a:pt x="479945" y="163728"/>
                  </a:lnTo>
                  <a:lnTo>
                    <a:pt x="493061" y="152267"/>
                  </a:lnTo>
                  <a:lnTo>
                    <a:pt x="434103" y="152267"/>
                  </a:lnTo>
                  <a:lnTo>
                    <a:pt x="425824" y="151778"/>
                  </a:lnTo>
                  <a:lnTo>
                    <a:pt x="387470" y="128842"/>
                  </a:lnTo>
                  <a:lnTo>
                    <a:pt x="376283" y="88458"/>
                  </a:lnTo>
                  <a:lnTo>
                    <a:pt x="376747" y="79085"/>
                  </a:lnTo>
                  <a:lnTo>
                    <a:pt x="392235" y="42328"/>
                  </a:lnTo>
                  <a:lnTo>
                    <a:pt x="434103" y="24648"/>
                  </a:lnTo>
                  <a:lnTo>
                    <a:pt x="492887" y="24648"/>
                  </a:lnTo>
                  <a:lnTo>
                    <a:pt x="491002" y="22575"/>
                  </a:lnTo>
                  <a:lnTo>
                    <a:pt x="451322" y="1554"/>
                  </a:lnTo>
                  <a:lnTo>
                    <a:pt x="442957" y="388"/>
                  </a:lnTo>
                  <a:lnTo>
                    <a:pt x="434103" y="0"/>
                  </a:lnTo>
                  <a:close/>
                </a:path>
                <a:path w="934084" h="177165">
                  <a:moveTo>
                    <a:pt x="480866" y="121399"/>
                  </a:moveTo>
                  <a:lnTo>
                    <a:pt x="449883" y="150136"/>
                  </a:lnTo>
                  <a:lnTo>
                    <a:pt x="434103" y="152267"/>
                  </a:lnTo>
                  <a:lnTo>
                    <a:pt x="493061" y="152267"/>
                  </a:lnTo>
                  <a:lnTo>
                    <a:pt x="495609" y="149416"/>
                  </a:lnTo>
                  <a:lnTo>
                    <a:pt x="499525" y="144089"/>
                  </a:lnTo>
                  <a:lnTo>
                    <a:pt x="502750" y="138590"/>
                  </a:lnTo>
                  <a:lnTo>
                    <a:pt x="505284" y="132917"/>
                  </a:lnTo>
                  <a:lnTo>
                    <a:pt x="480866" y="121399"/>
                  </a:lnTo>
                  <a:close/>
                </a:path>
                <a:path w="934084" h="177165">
                  <a:moveTo>
                    <a:pt x="492887" y="24648"/>
                  </a:moveTo>
                  <a:lnTo>
                    <a:pt x="434103" y="24648"/>
                  </a:lnTo>
                  <a:lnTo>
                    <a:pt x="442310" y="25195"/>
                  </a:lnTo>
                  <a:lnTo>
                    <a:pt x="449883" y="26836"/>
                  </a:lnTo>
                  <a:lnTo>
                    <a:pt x="480866" y="55747"/>
                  </a:lnTo>
                  <a:lnTo>
                    <a:pt x="505284" y="44229"/>
                  </a:lnTo>
                  <a:lnTo>
                    <a:pt x="502750" y="38470"/>
                  </a:lnTo>
                  <a:lnTo>
                    <a:pt x="499525" y="32941"/>
                  </a:lnTo>
                  <a:lnTo>
                    <a:pt x="495609" y="27643"/>
                  </a:lnTo>
                  <a:lnTo>
                    <a:pt x="492887" y="24648"/>
                  </a:lnTo>
                  <a:close/>
                </a:path>
                <a:path w="934084" h="177165">
                  <a:moveTo>
                    <a:pt x="576544" y="2764"/>
                  </a:moveTo>
                  <a:lnTo>
                    <a:pt x="549362" y="2764"/>
                  </a:lnTo>
                  <a:lnTo>
                    <a:pt x="549362" y="174382"/>
                  </a:lnTo>
                  <a:lnTo>
                    <a:pt x="576544" y="174382"/>
                  </a:lnTo>
                  <a:lnTo>
                    <a:pt x="576544" y="124854"/>
                  </a:lnTo>
                  <a:lnTo>
                    <a:pt x="601423" y="95829"/>
                  </a:lnTo>
                  <a:lnTo>
                    <a:pt x="576544" y="95829"/>
                  </a:lnTo>
                  <a:lnTo>
                    <a:pt x="569403" y="93065"/>
                  </a:lnTo>
                  <a:lnTo>
                    <a:pt x="576544" y="84758"/>
                  </a:lnTo>
                  <a:lnTo>
                    <a:pt x="576544" y="2764"/>
                  </a:lnTo>
                  <a:close/>
                </a:path>
                <a:path w="934084" h="177165">
                  <a:moveTo>
                    <a:pt x="680897" y="2764"/>
                  </a:moveTo>
                  <a:lnTo>
                    <a:pt x="647034" y="2764"/>
                  </a:lnTo>
                  <a:lnTo>
                    <a:pt x="576544" y="84758"/>
                  </a:lnTo>
                  <a:lnTo>
                    <a:pt x="576544" y="95829"/>
                  </a:lnTo>
                  <a:lnTo>
                    <a:pt x="601423" y="95829"/>
                  </a:lnTo>
                  <a:lnTo>
                    <a:pt x="651641" y="174382"/>
                  </a:lnTo>
                  <a:lnTo>
                    <a:pt x="683661" y="174382"/>
                  </a:lnTo>
                  <a:lnTo>
                    <a:pt x="625887" y="83159"/>
                  </a:lnTo>
                  <a:lnTo>
                    <a:pt x="612250" y="83159"/>
                  </a:lnTo>
                  <a:lnTo>
                    <a:pt x="613632" y="63809"/>
                  </a:lnTo>
                  <a:lnTo>
                    <a:pt x="628773" y="63809"/>
                  </a:lnTo>
                  <a:lnTo>
                    <a:pt x="680897" y="2764"/>
                  </a:lnTo>
                  <a:close/>
                </a:path>
                <a:path w="934084" h="177165">
                  <a:moveTo>
                    <a:pt x="576544" y="84758"/>
                  </a:moveTo>
                  <a:lnTo>
                    <a:pt x="569403" y="93065"/>
                  </a:lnTo>
                  <a:lnTo>
                    <a:pt x="576544" y="95829"/>
                  </a:lnTo>
                  <a:lnTo>
                    <a:pt x="576544" y="84758"/>
                  </a:lnTo>
                  <a:close/>
                </a:path>
                <a:path w="934084" h="177165">
                  <a:moveTo>
                    <a:pt x="613632" y="63809"/>
                  </a:moveTo>
                  <a:lnTo>
                    <a:pt x="612250" y="83159"/>
                  </a:lnTo>
                  <a:lnTo>
                    <a:pt x="620080" y="73990"/>
                  </a:lnTo>
                  <a:lnTo>
                    <a:pt x="613632" y="63809"/>
                  </a:lnTo>
                  <a:close/>
                </a:path>
                <a:path w="934084" h="177165">
                  <a:moveTo>
                    <a:pt x="620080" y="73990"/>
                  </a:moveTo>
                  <a:lnTo>
                    <a:pt x="612250" y="83159"/>
                  </a:lnTo>
                  <a:lnTo>
                    <a:pt x="625887" y="83159"/>
                  </a:lnTo>
                  <a:lnTo>
                    <a:pt x="620080" y="73990"/>
                  </a:lnTo>
                  <a:close/>
                </a:path>
                <a:path w="934084" h="177165">
                  <a:moveTo>
                    <a:pt x="628773" y="63809"/>
                  </a:moveTo>
                  <a:lnTo>
                    <a:pt x="613632" y="63809"/>
                  </a:lnTo>
                  <a:lnTo>
                    <a:pt x="620080" y="73990"/>
                  </a:lnTo>
                  <a:lnTo>
                    <a:pt x="628773" y="63809"/>
                  </a:lnTo>
                  <a:close/>
                </a:path>
                <a:path w="934084" h="177165">
                  <a:moveTo>
                    <a:pt x="747217" y="2764"/>
                  </a:moveTo>
                  <a:lnTo>
                    <a:pt x="720035" y="2764"/>
                  </a:lnTo>
                  <a:lnTo>
                    <a:pt x="720035" y="174382"/>
                  </a:lnTo>
                  <a:lnTo>
                    <a:pt x="747217" y="174382"/>
                  </a:lnTo>
                  <a:lnTo>
                    <a:pt x="747217" y="2764"/>
                  </a:lnTo>
                  <a:close/>
                </a:path>
                <a:path w="934084" h="177165">
                  <a:moveTo>
                    <a:pt x="820808" y="2764"/>
                  </a:moveTo>
                  <a:lnTo>
                    <a:pt x="798924" y="2764"/>
                  </a:lnTo>
                  <a:lnTo>
                    <a:pt x="798924" y="174382"/>
                  </a:lnTo>
                  <a:lnTo>
                    <a:pt x="826106" y="174382"/>
                  </a:lnTo>
                  <a:lnTo>
                    <a:pt x="826106" y="54410"/>
                  </a:lnTo>
                  <a:lnTo>
                    <a:pt x="816201" y="40543"/>
                  </a:lnTo>
                  <a:lnTo>
                    <a:pt x="826106" y="38700"/>
                  </a:lnTo>
                  <a:lnTo>
                    <a:pt x="846841" y="38700"/>
                  </a:lnTo>
                  <a:lnTo>
                    <a:pt x="820808" y="2764"/>
                  </a:lnTo>
                  <a:close/>
                </a:path>
                <a:path w="934084" h="177165">
                  <a:moveTo>
                    <a:pt x="846841" y="38700"/>
                  </a:moveTo>
                  <a:lnTo>
                    <a:pt x="826106" y="38700"/>
                  </a:lnTo>
                  <a:lnTo>
                    <a:pt x="826106" y="54410"/>
                  </a:lnTo>
                  <a:lnTo>
                    <a:pt x="911800" y="174382"/>
                  </a:lnTo>
                  <a:lnTo>
                    <a:pt x="933684" y="174382"/>
                  </a:lnTo>
                  <a:lnTo>
                    <a:pt x="933684" y="137294"/>
                  </a:lnTo>
                  <a:lnTo>
                    <a:pt x="906732" y="137294"/>
                  </a:lnTo>
                  <a:lnTo>
                    <a:pt x="906732" y="121372"/>
                  </a:lnTo>
                  <a:lnTo>
                    <a:pt x="846841" y="38700"/>
                  </a:lnTo>
                  <a:close/>
                </a:path>
                <a:path w="934084" h="177165">
                  <a:moveTo>
                    <a:pt x="906732" y="121372"/>
                  </a:moveTo>
                  <a:lnTo>
                    <a:pt x="906732" y="137294"/>
                  </a:lnTo>
                  <a:lnTo>
                    <a:pt x="917098" y="135681"/>
                  </a:lnTo>
                  <a:lnTo>
                    <a:pt x="906732" y="121372"/>
                  </a:lnTo>
                  <a:close/>
                </a:path>
                <a:path w="934084" h="177165">
                  <a:moveTo>
                    <a:pt x="933684" y="2764"/>
                  </a:moveTo>
                  <a:lnTo>
                    <a:pt x="906732" y="2764"/>
                  </a:lnTo>
                  <a:lnTo>
                    <a:pt x="906732" y="121372"/>
                  </a:lnTo>
                  <a:lnTo>
                    <a:pt x="917098" y="135681"/>
                  </a:lnTo>
                  <a:lnTo>
                    <a:pt x="906732" y="137294"/>
                  </a:lnTo>
                  <a:lnTo>
                    <a:pt x="933684" y="137294"/>
                  </a:lnTo>
                  <a:lnTo>
                    <a:pt x="933684" y="2764"/>
                  </a:lnTo>
                  <a:close/>
                </a:path>
                <a:path w="934084" h="177165">
                  <a:moveTo>
                    <a:pt x="826106" y="38700"/>
                  </a:moveTo>
                  <a:lnTo>
                    <a:pt x="816201" y="40543"/>
                  </a:lnTo>
                  <a:lnTo>
                    <a:pt x="826106" y="54410"/>
                  </a:lnTo>
                  <a:lnTo>
                    <a:pt x="826106" y="38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946" y="418835"/>
              <a:ext cx="19706206" cy="105860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0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397893" y="213040"/>
            <a:ext cx="19706590" cy="10792460"/>
            <a:chOff x="397893" y="213040"/>
            <a:chExt cx="19706590" cy="10792460"/>
          </a:xfrm>
        </p:grpSpPr>
        <p:sp>
          <p:nvSpPr>
            <p:cNvPr id="4" name="object 4" descr=""/>
            <p:cNvSpPr/>
            <p:nvPr/>
          </p:nvSpPr>
          <p:spPr>
            <a:xfrm>
              <a:off x="397891" y="213048"/>
              <a:ext cx="19706590" cy="10792460"/>
            </a:xfrm>
            <a:custGeom>
              <a:avLst/>
              <a:gdLst/>
              <a:ahLst/>
              <a:cxnLst/>
              <a:rect l="l" t="t" r="r" b="b"/>
              <a:pathLst>
                <a:path w="19706590" h="10792460">
                  <a:moveTo>
                    <a:pt x="18657139" y="150190"/>
                  </a:moveTo>
                  <a:lnTo>
                    <a:pt x="18582958" y="150190"/>
                  </a:lnTo>
                  <a:lnTo>
                    <a:pt x="18582958" y="2755"/>
                  </a:lnTo>
                  <a:lnTo>
                    <a:pt x="18555780" y="2755"/>
                  </a:lnTo>
                  <a:lnTo>
                    <a:pt x="18555780" y="174383"/>
                  </a:lnTo>
                  <a:lnTo>
                    <a:pt x="18657139" y="174383"/>
                  </a:lnTo>
                  <a:lnTo>
                    <a:pt x="18657139" y="150190"/>
                  </a:lnTo>
                  <a:close/>
                </a:path>
                <a:path w="19706590" h="10792460">
                  <a:moveTo>
                    <a:pt x="18863425" y="88455"/>
                  </a:moveTo>
                  <a:lnTo>
                    <a:pt x="18853011" y="45326"/>
                  </a:lnTo>
                  <a:lnTo>
                    <a:pt x="18836475" y="23863"/>
                  </a:lnTo>
                  <a:lnTo>
                    <a:pt x="18836475" y="88455"/>
                  </a:lnTo>
                  <a:lnTo>
                    <a:pt x="18836183" y="95135"/>
                  </a:lnTo>
                  <a:lnTo>
                    <a:pt x="18818962" y="134061"/>
                  </a:lnTo>
                  <a:lnTo>
                    <a:pt x="18783872" y="152260"/>
                  </a:lnTo>
                  <a:lnTo>
                    <a:pt x="18766219" y="152260"/>
                  </a:lnTo>
                  <a:lnTo>
                    <a:pt x="18730964" y="134061"/>
                  </a:lnTo>
                  <a:lnTo>
                    <a:pt x="18713971" y="95135"/>
                  </a:lnTo>
                  <a:lnTo>
                    <a:pt x="18713692" y="88455"/>
                  </a:lnTo>
                  <a:lnTo>
                    <a:pt x="18713971" y="81788"/>
                  </a:lnTo>
                  <a:lnTo>
                    <a:pt x="18736501" y="37236"/>
                  </a:lnTo>
                  <a:lnTo>
                    <a:pt x="18766066" y="24650"/>
                  </a:lnTo>
                  <a:lnTo>
                    <a:pt x="18783872" y="24650"/>
                  </a:lnTo>
                  <a:lnTo>
                    <a:pt x="18824499" y="48907"/>
                  </a:lnTo>
                  <a:lnTo>
                    <a:pt x="18836475" y="88455"/>
                  </a:lnTo>
                  <a:lnTo>
                    <a:pt x="18836475" y="23863"/>
                  </a:lnTo>
                  <a:lnTo>
                    <a:pt x="18801614" y="3759"/>
                  </a:lnTo>
                  <a:lnTo>
                    <a:pt x="18774969" y="0"/>
                  </a:lnTo>
                  <a:lnTo>
                    <a:pt x="18765800" y="419"/>
                  </a:lnTo>
                  <a:lnTo>
                    <a:pt x="18725096" y="14516"/>
                  </a:lnTo>
                  <a:lnTo>
                    <a:pt x="18696928" y="45402"/>
                  </a:lnTo>
                  <a:lnTo>
                    <a:pt x="18686514" y="88455"/>
                  </a:lnTo>
                  <a:lnTo>
                    <a:pt x="18686933" y="97828"/>
                  </a:lnTo>
                  <a:lnTo>
                    <a:pt x="18701373" y="138785"/>
                  </a:lnTo>
                  <a:lnTo>
                    <a:pt x="18732462" y="166789"/>
                  </a:lnTo>
                  <a:lnTo>
                    <a:pt x="18774969" y="177139"/>
                  </a:lnTo>
                  <a:lnTo>
                    <a:pt x="18784139" y="176720"/>
                  </a:lnTo>
                  <a:lnTo>
                    <a:pt x="18824842" y="162458"/>
                  </a:lnTo>
                  <a:lnTo>
                    <a:pt x="18837352" y="152260"/>
                  </a:lnTo>
                  <a:lnTo>
                    <a:pt x="18837860" y="151803"/>
                  </a:lnTo>
                  <a:lnTo>
                    <a:pt x="18859538" y="115455"/>
                  </a:lnTo>
                  <a:lnTo>
                    <a:pt x="18862993" y="97828"/>
                  </a:lnTo>
                  <a:lnTo>
                    <a:pt x="18863425" y="88455"/>
                  </a:lnTo>
                  <a:close/>
                </a:path>
                <a:path w="19706590" h="10792460">
                  <a:moveTo>
                    <a:pt x="19061062" y="44221"/>
                  </a:moveTo>
                  <a:lnTo>
                    <a:pt x="19058522" y="38468"/>
                  </a:lnTo>
                  <a:lnTo>
                    <a:pt x="19055296" y="32943"/>
                  </a:lnTo>
                  <a:lnTo>
                    <a:pt x="19051385" y="27635"/>
                  </a:lnTo>
                  <a:lnTo>
                    <a:pt x="19048667" y="24650"/>
                  </a:lnTo>
                  <a:lnTo>
                    <a:pt x="19046775" y="22567"/>
                  </a:lnTo>
                  <a:lnTo>
                    <a:pt x="19007100" y="1549"/>
                  </a:lnTo>
                  <a:lnTo>
                    <a:pt x="18989879" y="0"/>
                  </a:lnTo>
                  <a:lnTo>
                    <a:pt x="18980849" y="419"/>
                  </a:lnTo>
                  <a:lnTo>
                    <a:pt x="18941555" y="14516"/>
                  </a:lnTo>
                  <a:lnTo>
                    <a:pt x="18914631" y="45326"/>
                  </a:lnTo>
                  <a:lnTo>
                    <a:pt x="18904877" y="88455"/>
                  </a:lnTo>
                  <a:lnTo>
                    <a:pt x="18905284" y="97929"/>
                  </a:lnTo>
                  <a:lnTo>
                    <a:pt x="18918987" y="139014"/>
                  </a:lnTo>
                  <a:lnTo>
                    <a:pt x="18948540" y="166801"/>
                  </a:lnTo>
                  <a:lnTo>
                    <a:pt x="18989879" y="177139"/>
                  </a:lnTo>
                  <a:lnTo>
                    <a:pt x="18998731" y="176758"/>
                  </a:lnTo>
                  <a:lnTo>
                    <a:pt x="19035726" y="163728"/>
                  </a:lnTo>
                  <a:lnTo>
                    <a:pt x="19048832" y="152260"/>
                  </a:lnTo>
                  <a:lnTo>
                    <a:pt x="19051385" y="149415"/>
                  </a:lnTo>
                  <a:lnTo>
                    <a:pt x="19055296" y="144081"/>
                  </a:lnTo>
                  <a:lnTo>
                    <a:pt x="19058522" y="138582"/>
                  </a:lnTo>
                  <a:lnTo>
                    <a:pt x="19061062" y="132918"/>
                  </a:lnTo>
                  <a:lnTo>
                    <a:pt x="19036640" y="121399"/>
                  </a:lnTo>
                  <a:lnTo>
                    <a:pt x="19033465" y="127977"/>
                  </a:lnTo>
                  <a:lnTo>
                    <a:pt x="19029439" y="133896"/>
                  </a:lnTo>
                  <a:lnTo>
                    <a:pt x="18989879" y="152260"/>
                  </a:lnTo>
                  <a:lnTo>
                    <a:pt x="18981598" y="151777"/>
                  </a:lnTo>
                  <a:lnTo>
                    <a:pt x="18943244" y="128841"/>
                  </a:lnTo>
                  <a:lnTo>
                    <a:pt x="18932055" y="88455"/>
                  </a:lnTo>
                  <a:lnTo>
                    <a:pt x="18932525" y="79082"/>
                  </a:lnTo>
                  <a:lnTo>
                    <a:pt x="18948007" y="42329"/>
                  </a:lnTo>
                  <a:lnTo>
                    <a:pt x="18989879" y="24650"/>
                  </a:lnTo>
                  <a:lnTo>
                    <a:pt x="18998083" y="25196"/>
                  </a:lnTo>
                  <a:lnTo>
                    <a:pt x="19033465" y="49161"/>
                  </a:lnTo>
                  <a:lnTo>
                    <a:pt x="19036640" y="55740"/>
                  </a:lnTo>
                  <a:lnTo>
                    <a:pt x="19061062" y="44221"/>
                  </a:lnTo>
                  <a:close/>
                </a:path>
                <a:path w="19706590" h="10792460">
                  <a:moveTo>
                    <a:pt x="19239434" y="174383"/>
                  </a:moveTo>
                  <a:lnTo>
                    <a:pt x="19181661" y="83159"/>
                  </a:lnTo>
                  <a:lnTo>
                    <a:pt x="19175857" y="73990"/>
                  </a:lnTo>
                  <a:lnTo>
                    <a:pt x="19184544" y="63804"/>
                  </a:lnTo>
                  <a:lnTo>
                    <a:pt x="19236678" y="2755"/>
                  </a:lnTo>
                  <a:lnTo>
                    <a:pt x="19202807" y="2755"/>
                  </a:lnTo>
                  <a:lnTo>
                    <a:pt x="19132322" y="84759"/>
                  </a:lnTo>
                  <a:lnTo>
                    <a:pt x="19132322" y="2755"/>
                  </a:lnTo>
                  <a:lnTo>
                    <a:pt x="19105131" y="2755"/>
                  </a:lnTo>
                  <a:lnTo>
                    <a:pt x="19105131" y="174383"/>
                  </a:lnTo>
                  <a:lnTo>
                    <a:pt x="19132322" y="174383"/>
                  </a:lnTo>
                  <a:lnTo>
                    <a:pt x="19132322" y="124853"/>
                  </a:lnTo>
                  <a:lnTo>
                    <a:pt x="19157201" y="95821"/>
                  </a:lnTo>
                  <a:lnTo>
                    <a:pt x="19207417" y="174383"/>
                  </a:lnTo>
                  <a:lnTo>
                    <a:pt x="19239434" y="174383"/>
                  </a:lnTo>
                  <a:close/>
                </a:path>
                <a:path w="19706590" h="10792460">
                  <a:moveTo>
                    <a:pt x="19302997" y="2755"/>
                  </a:moveTo>
                  <a:lnTo>
                    <a:pt x="19275806" y="2755"/>
                  </a:lnTo>
                  <a:lnTo>
                    <a:pt x="19275806" y="174383"/>
                  </a:lnTo>
                  <a:lnTo>
                    <a:pt x="19302997" y="174383"/>
                  </a:lnTo>
                  <a:lnTo>
                    <a:pt x="19302997" y="2755"/>
                  </a:lnTo>
                  <a:close/>
                </a:path>
                <a:path w="19706590" h="10792460">
                  <a:moveTo>
                    <a:pt x="19489459" y="2755"/>
                  </a:moveTo>
                  <a:lnTo>
                    <a:pt x="19462509" y="2755"/>
                  </a:lnTo>
                  <a:lnTo>
                    <a:pt x="19462509" y="121373"/>
                  </a:lnTo>
                  <a:lnTo>
                    <a:pt x="19402616" y="38696"/>
                  </a:lnTo>
                  <a:lnTo>
                    <a:pt x="19376581" y="2755"/>
                  </a:lnTo>
                  <a:lnTo>
                    <a:pt x="19354699" y="2755"/>
                  </a:lnTo>
                  <a:lnTo>
                    <a:pt x="19354699" y="174383"/>
                  </a:lnTo>
                  <a:lnTo>
                    <a:pt x="19381877" y="174383"/>
                  </a:lnTo>
                  <a:lnTo>
                    <a:pt x="19381877" y="54406"/>
                  </a:lnTo>
                  <a:lnTo>
                    <a:pt x="19467576" y="174383"/>
                  </a:lnTo>
                  <a:lnTo>
                    <a:pt x="19489459" y="174383"/>
                  </a:lnTo>
                  <a:lnTo>
                    <a:pt x="19489459" y="137287"/>
                  </a:lnTo>
                  <a:lnTo>
                    <a:pt x="19489459" y="2755"/>
                  </a:lnTo>
                  <a:close/>
                </a:path>
                <a:path w="19706590" h="10792460">
                  <a:moveTo>
                    <a:pt x="19706209" y="362851"/>
                  </a:moveTo>
                  <a:lnTo>
                    <a:pt x="19698196" y="313207"/>
                  </a:lnTo>
                  <a:lnTo>
                    <a:pt x="19675895" y="270090"/>
                  </a:lnTo>
                  <a:lnTo>
                    <a:pt x="19641897" y="236093"/>
                  </a:lnTo>
                  <a:lnTo>
                    <a:pt x="19598780" y="213804"/>
                  </a:lnTo>
                  <a:lnTo>
                    <a:pt x="19549136" y="205790"/>
                  </a:lnTo>
                  <a:lnTo>
                    <a:pt x="157060" y="205790"/>
                  </a:lnTo>
                  <a:lnTo>
                    <a:pt x="107416" y="213804"/>
                  </a:lnTo>
                  <a:lnTo>
                    <a:pt x="64300" y="236093"/>
                  </a:lnTo>
                  <a:lnTo>
                    <a:pt x="30302" y="270090"/>
                  </a:lnTo>
                  <a:lnTo>
                    <a:pt x="8001" y="313207"/>
                  </a:lnTo>
                  <a:lnTo>
                    <a:pt x="0" y="362851"/>
                  </a:lnTo>
                  <a:lnTo>
                    <a:pt x="0" y="10634790"/>
                  </a:lnTo>
                  <a:lnTo>
                    <a:pt x="8001" y="10684434"/>
                  </a:lnTo>
                  <a:lnTo>
                    <a:pt x="30302" y="10727550"/>
                  </a:lnTo>
                  <a:lnTo>
                    <a:pt x="64300" y="10761548"/>
                  </a:lnTo>
                  <a:lnTo>
                    <a:pt x="107416" y="10783849"/>
                  </a:lnTo>
                  <a:lnTo>
                    <a:pt x="157060" y="10791863"/>
                  </a:lnTo>
                  <a:lnTo>
                    <a:pt x="19549136" y="10791863"/>
                  </a:lnTo>
                  <a:lnTo>
                    <a:pt x="19598780" y="10783849"/>
                  </a:lnTo>
                  <a:lnTo>
                    <a:pt x="19641897" y="10761548"/>
                  </a:lnTo>
                  <a:lnTo>
                    <a:pt x="19675895" y="10727550"/>
                  </a:lnTo>
                  <a:lnTo>
                    <a:pt x="19698196" y="10684434"/>
                  </a:lnTo>
                  <a:lnTo>
                    <a:pt x="19706209" y="10634790"/>
                  </a:lnTo>
                  <a:lnTo>
                    <a:pt x="19706209" y="3628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>
              <a:hlinkClick r:id="rId2"/>
            </p:cNvPr>
            <p:cNvSpPr/>
            <p:nvPr/>
          </p:nvSpPr>
          <p:spPr>
            <a:xfrm>
              <a:off x="1832404" y="2413015"/>
              <a:ext cx="9173210" cy="1527175"/>
            </a:xfrm>
            <a:custGeom>
              <a:avLst/>
              <a:gdLst/>
              <a:ahLst/>
              <a:cxnLst/>
              <a:rect l="l" t="t" r="r" b="b"/>
              <a:pathLst>
                <a:path w="9173210" h="1527175">
                  <a:moveTo>
                    <a:pt x="306273" y="18847"/>
                  </a:moveTo>
                  <a:lnTo>
                    <a:pt x="120938" y="18847"/>
                  </a:lnTo>
                  <a:lnTo>
                    <a:pt x="120938" y="1188969"/>
                  </a:lnTo>
                  <a:lnTo>
                    <a:pt x="306273" y="1188969"/>
                  </a:lnTo>
                  <a:lnTo>
                    <a:pt x="306273" y="698931"/>
                  </a:lnTo>
                  <a:lnTo>
                    <a:pt x="1031905" y="698931"/>
                  </a:lnTo>
                  <a:lnTo>
                    <a:pt x="1031905" y="534015"/>
                  </a:lnTo>
                  <a:lnTo>
                    <a:pt x="306273" y="534015"/>
                  </a:lnTo>
                  <a:lnTo>
                    <a:pt x="306273" y="18847"/>
                  </a:lnTo>
                  <a:close/>
                </a:path>
                <a:path w="9173210" h="1527175">
                  <a:moveTo>
                    <a:pt x="1031905" y="698931"/>
                  </a:moveTo>
                  <a:lnTo>
                    <a:pt x="848141" y="698931"/>
                  </a:lnTo>
                  <a:lnTo>
                    <a:pt x="848141" y="1188969"/>
                  </a:lnTo>
                  <a:lnTo>
                    <a:pt x="1031905" y="1188969"/>
                  </a:lnTo>
                  <a:lnTo>
                    <a:pt x="1031905" y="698931"/>
                  </a:lnTo>
                  <a:close/>
                </a:path>
                <a:path w="9173210" h="1527175">
                  <a:moveTo>
                    <a:pt x="1031905" y="18847"/>
                  </a:moveTo>
                  <a:lnTo>
                    <a:pt x="848141" y="18847"/>
                  </a:lnTo>
                  <a:lnTo>
                    <a:pt x="848141" y="534015"/>
                  </a:lnTo>
                  <a:lnTo>
                    <a:pt x="1031905" y="534015"/>
                  </a:lnTo>
                  <a:lnTo>
                    <a:pt x="1031905" y="18847"/>
                  </a:lnTo>
                  <a:close/>
                </a:path>
                <a:path w="9173210" h="1527175">
                  <a:moveTo>
                    <a:pt x="1459706" y="18847"/>
                  </a:moveTo>
                  <a:lnTo>
                    <a:pt x="1274372" y="18847"/>
                  </a:lnTo>
                  <a:lnTo>
                    <a:pt x="1274372" y="1188969"/>
                  </a:lnTo>
                  <a:lnTo>
                    <a:pt x="1459706" y="1188969"/>
                  </a:lnTo>
                  <a:lnTo>
                    <a:pt x="1459706" y="18847"/>
                  </a:lnTo>
                  <a:close/>
                </a:path>
                <a:path w="9173210" h="1527175">
                  <a:moveTo>
                    <a:pt x="2339985" y="684795"/>
                  </a:moveTo>
                  <a:lnTo>
                    <a:pt x="1711732" y="684795"/>
                  </a:lnTo>
                  <a:lnTo>
                    <a:pt x="1711732" y="841859"/>
                  </a:lnTo>
                  <a:lnTo>
                    <a:pt x="2339985" y="841859"/>
                  </a:lnTo>
                  <a:lnTo>
                    <a:pt x="2339985" y="684795"/>
                  </a:lnTo>
                  <a:close/>
                </a:path>
                <a:path w="9173210" h="1527175">
                  <a:moveTo>
                    <a:pt x="3353681" y="18847"/>
                  </a:moveTo>
                  <a:lnTo>
                    <a:pt x="2591924" y="18847"/>
                  </a:lnTo>
                  <a:lnTo>
                    <a:pt x="2591924" y="1188969"/>
                  </a:lnTo>
                  <a:lnTo>
                    <a:pt x="2777259" y="1188969"/>
                  </a:lnTo>
                  <a:lnTo>
                    <a:pt x="2777259" y="700502"/>
                  </a:lnTo>
                  <a:lnTo>
                    <a:pt x="3290855" y="700502"/>
                  </a:lnTo>
                  <a:lnTo>
                    <a:pt x="3290855" y="535585"/>
                  </a:lnTo>
                  <a:lnTo>
                    <a:pt x="2777259" y="535585"/>
                  </a:lnTo>
                  <a:lnTo>
                    <a:pt x="2777259" y="183763"/>
                  </a:lnTo>
                  <a:lnTo>
                    <a:pt x="3353681" y="183763"/>
                  </a:lnTo>
                  <a:lnTo>
                    <a:pt x="3353681" y="18847"/>
                  </a:lnTo>
                  <a:close/>
                </a:path>
                <a:path w="9173210" h="1527175">
                  <a:moveTo>
                    <a:pt x="3694484" y="18847"/>
                  </a:moveTo>
                  <a:lnTo>
                    <a:pt x="3509149" y="18847"/>
                  </a:lnTo>
                  <a:lnTo>
                    <a:pt x="3509149" y="1188969"/>
                  </a:lnTo>
                  <a:lnTo>
                    <a:pt x="3694484" y="1188969"/>
                  </a:lnTo>
                  <a:lnTo>
                    <a:pt x="3694484" y="18847"/>
                  </a:lnTo>
                  <a:close/>
                </a:path>
                <a:path w="9173210" h="1527175">
                  <a:moveTo>
                    <a:pt x="4973396" y="18847"/>
                  </a:moveTo>
                  <a:lnTo>
                    <a:pt x="4211639" y="18847"/>
                  </a:lnTo>
                  <a:lnTo>
                    <a:pt x="4211639" y="1188969"/>
                  </a:lnTo>
                  <a:lnTo>
                    <a:pt x="4396974" y="1188969"/>
                  </a:lnTo>
                  <a:lnTo>
                    <a:pt x="4396974" y="700502"/>
                  </a:lnTo>
                  <a:lnTo>
                    <a:pt x="4910571" y="700502"/>
                  </a:lnTo>
                  <a:lnTo>
                    <a:pt x="4910571" y="535585"/>
                  </a:lnTo>
                  <a:lnTo>
                    <a:pt x="4396974" y="535585"/>
                  </a:lnTo>
                  <a:lnTo>
                    <a:pt x="4396974" y="183763"/>
                  </a:lnTo>
                  <a:lnTo>
                    <a:pt x="4973396" y="183763"/>
                  </a:lnTo>
                  <a:lnTo>
                    <a:pt x="4973396" y="18847"/>
                  </a:lnTo>
                  <a:close/>
                </a:path>
                <a:path w="9173210" h="1527175">
                  <a:moveTo>
                    <a:pt x="5314199" y="18847"/>
                  </a:moveTo>
                  <a:lnTo>
                    <a:pt x="5128864" y="18847"/>
                  </a:lnTo>
                  <a:lnTo>
                    <a:pt x="5128864" y="1188969"/>
                  </a:lnTo>
                  <a:lnTo>
                    <a:pt x="5314199" y="1188969"/>
                  </a:lnTo>
                  <a:lnTo>
                    <a:pt x="5314199" y="18847"/>
                  </a:lnTo>
                  <a:close/>
                </a:path>
                <a:path w="9173210" h="1527175">
                  <a:moveTo>
                    <a:pt x="6101810" y="0"/>
                  </a:moveTo>
                  <a:lnTo>
                    <a:pt x="6052366" y="1821"/>
                  </a:lnTo>
                  <a:lnTo>
                    <a:pt x="6004556" y="7287"/>
                  </a:lnTo>
                  <a:lnTo>
                    <a:pt x="5958379" y="16397"/>
                  </a:lnTo>
                  <a:lnTo>
                    <a:pt x="5913836" y="29150"/>
                  </a:lnTo>
                  <a:lnTo>
                    <a:pt x="5870927" y="45548"/>
                  </a:lnTo>
                  <a:lnTo>
                    <a:pt x="5819979" y="69893"/>
                  </a:lnTo>
                  <a:lnTo>
                    <a:pt x="5772369" y="98949"/>
                  </a:lnTo>
                  <a:lnTo>
                    <a:pt x="5728097" y="132718"/>
                  </a:lnTo>
                  <a:lnTo>
                    <a:pt x="5687163" y="171199"/>
                  </a:lnTo>
                  <a:lnTo>
                    <a:pt x="5657132" y="204496"/>
                  </a:lnTo>
                  <a:lnTo>
                    <a:pt x="5629866" y="240306"/>
                  </a:lnTo>
                  <a:lnTo>
                    <a:pt x="5605364" y="278630"/>
                  </a:lnTo>
                  <a:lnTo>
                    <a:pt x="5583626" y="319466"/>
                  </a:lnTo>
                  <a:lnTo>
                    <a:pt x="5564653" y="362816"/>
                  </a:lnTo>
                  <a:lnTo>
                    <a:pt x="5549387" y="407610"/>
                  </a:lnTo>
                  <a:lnTo>
                    <a:pt x="5537513" y="454038"/>
                  </a:lnTo>
                  <a:lnTo>
                    <a:pt x="5529031" y="502099"/>
                  </a:lnTo>
                  <a:lnTo>
                    <a:pt x="5523943" y="551794"/>
                  </a:lnTo>
                  <a:lnTo>
                    <a:pt x="5522246" y="603122"/>
                  </a:lnTo>
                  <a:lnTo>
                    <a:pt x="5524005" y="655016"/>
                  </a:lnTo>
                  <a:lnTo>
                    <a:pt x="5529283" y="705151"/>
                  </a:lnTo>
                  <a:lnTo>
                    <a:pt x="5538078" y="753526"/>
                  </a:lnTo>
                  <a:lnTo>
                    <a:pt x="5550392" y="800143"/>
                  </a:lnTo>
                  <a:lnTo>
                    <a:pt x="5566224" y="845000"/>
                  </a:lnTo>
                  <a:lnTo>
                    <a:pt x="5585197" y="887847"/>
                  </a:lnTo>
                  <a:lnTo>
                    <a:pt x="5606935" y="928432"/>
                  </a:lnTo>
                  <a:lnTo>
                    <a:pt x="5631437" y="966755"/>
                  </a:lnTo>
                  <a:lnTo>
                    <a:pt x="5658703" y="1002817"/>
                  </a:lnTo>
                  <a:lnTo>
                    <a:pt x="5688734" y="1036617"/>
                  </a:lnTo>
                  <a:lnTo>
                    <a:pt x="5730355" y="1074509"/>
                  </a:lnTo>
                  <a:lnTo>
                    <a:pt x="5775118" y="1108081"/>
                  </a:lnTo>
                  <a:lnTo>
                    <a:pt x="5823022" y="1137334"/>
                  </a:lnTo>
                  <a:lnTo>
                    <a:pt x="5874068" y="1162268"/>
                  </a:lnTo>
                  <a:lnTo>
                    <a:pt x="5917480" y="1178665"/>
                  </a:lnTo>
                  <a:lnTo>
                    <a:pt x="5962275" y="1191419"/>
                  </a:lnTo>
                  <a:lnTo>
                    <a:pt x="6008451" y="1200528"/>
                  </a:lnTo>
                  <a:lnTo>
                    <a:pt x="6056010" y="1205994"/>
                  </a:lnTo>
                  <a:lnTo>
                    <a:pt x="6104951" y="1207816"/>
                  </a:lnTo>
                  <a:lnTo>
                    <a:pt x="6157764" y="1205558"/>
                  </a:lnTo>
                  <a:lnTo>
                    <a:pt x="6209398" y="1198785"/>
                  </a:lnTo>
                  <a:lnTo>
                    <a:pt x="6259855" y="1187496"/>
                  </a:lnTo>
                  <a:lnTo>
                    <a:pt x="6309134" y="1171692"/>
                  </a:lnTo>
                  <a:lnTo>
                    <a:pt x="6356449" y="1151470"/>
                  </a:lnTo>
                  <a:lnTo>
                    <a:pt x="6401016" y="1126929"/>
                  </a:lnTo>
                  <a:lnTo>
                    <a:pt x="6442834" y="1098068"/>
                  </a:lnTo>
                  <a:lnTo>
                    <a:pt x="6481903" y="1064889"/>
                  </a:lnTo>
                  <a:lnTo>
                    <a:pt x="6507547" y="1038188"/>
                  </a:lnTo>
                  <a:lnTo>
                    <a:pt x="6104951" y="1038188"/>
                  </a:lnTo>
                  <a:lnTo>
                    <a:pt x="6048507" y="1034850"/>
                  </a:lnTo>
                  <a:lnTo>
                    <a:pt x="5995399" y="1024837"/>
                  </a:lnTo>
                  <a:lnTo>
                    <a:pt x="5945630" y="1008149"/>
                  </a:lnTo>
                  <a:lnTo>
                    <a:pt x="5899198" y="984786"/>
                  </a:lnTo>
                  <a:lnTo>
                    <a:pt x="5856791" y="954650"/>
                  </a:lnTo>
                  <a:lnTo>
                    <a:pt x="5819096" y="919212"/>
                  </a:lnTo>
                  <a:lnTo>
                    <a:pt x="5786113" y="878474"/>
                  </a:lnTo>
                  <a:lnTo>
                    <a:pt x="5757841" y="832435"/>
                  </a:lnTo>
                  <a:lnTo>
                    <a:pt x="5739747" y="791598"/>
                  </a:lnTo>
                  <a:lnTo>
                    <a:pt x="5725675" y="748249"/>
                  </a:lnTo>
                  <a:lnTo>
                    <a:pt x="5715623" y="702387"/>
                  </a:lnTo>
                  <a:lnTo>
                    <a:pt x="5709591" y="654011"/>
                  </a:lnTo>
                  <a:lnTo>
                    <a:pt x="5707581" y="603122"/>
                  </a:lnTo>
                  <a:lnTo>
                    <a:pt x="5709507" y="552862"/>
                  </a:lnTo>
                  <a:lnTo>
                    <a:pt x="5715371" y="504110"/>
                  </a:lnTo>
                  <a:lnTo>
                    <a:pt x="5725109" y="458561"/>
                  </a:lnTo>
                  <a:lnTo>
                    <a:pt x="5738742" y="415652"/>
                  </a:lnTo>
                  <a:lnTo>
                    <a:pt x="5756270" y="375381"/>
                  </a:lnTo>
                  <a:lnTo>
                    <a:pt x="5783855" y="329342"/>
                  </a:lnTo>
                  <a:lnTo>
                    <a:pt x="5816347" y="288603"/>
                  </a:lnTo>
                  <a:lnTo>
                    <a:pt x="5853748" y="253166"/>
                  </a:lnTo>
                  <a:lnTo>
                    <a:pt x="5896057" y="223029"/>
                  </a:lnTo>
                  <a:lnTo>
                    <a:pt x="5942489" y="198979"/>
                  </a:lnTo>
                  <a:lnTo>
                    <a:pt x="5992258" y="181800"/>
                  </a:lnTo>
                  <a:lnTo>
                    <a:pt x="6045365" y="171493"/>
                  </a:lnTo>
                  <a:lnTo>
                    <a:pt x="6101810" y="168057"/>
                  </a:lnTo>
                  <a:lnTo>
                    <a:pt x="6502607" y="168057"/>
                  </a:lnTo>
                  <a:lnTo>
                    <a:pt x="6489756" y="153921"/>
                  </a:lnTo>
                  <a:lnTo>
                    <a:pt x="6454024" y="121036"/>
                  </a:lnTo>
                  <a:lnTo>
                    <a:pt x="6414366" y="91489"/>
                  </a:lnTo>
                  <a:lnTo>
                    <a:pt x="6370781" y="65279"/>
                  </a:lnTo>
                  <a:lnTo>
                    <a:pt x="6323269" y="42407"/>
                  </a:lnTo>
                  <a:lnTo>
                    <a:pt x="6283249" y="27140"/>
                  </a:lnTo>
                  <a:lnTo>
                    <a:pt x="6241093" y="15266"/>
                  </a:lnTo>
                  <a:lnTo>
                    <a:pt x="6196802" y="6785"/>
                  </a:lnTo>
                  <a:lnTo>
                    <a:pt x="6150374" y="1696"/>
                  </a:lnTo>
                  <a:lnTo>
                    <a:pt x="6101810" y="0"/>
                  </a:lnTo>
                  <a:close/>
                </a:path>
                <a:path w="9173210" h="1527175">
                  <a:moveTo>
                    <a:pt x="6461485" y="634535"/>
                  </a:moveTo>
                  <a:lnTo>
                    <a:pt x="6461485" y="714637"/>
                  </a:lnTo>
                  <a:lnTo>
                    <a:pt x="6458442" y="761855"/>
                  </a:lnTo>
                  <a:lnTo>
                    <a:pt x="6449312" y="806127"/>
                  </a:lnTo>
                  <a:lnTo>
                    <a:pt x="6434097" y="847454"/>
                  </a:lnTo>
                  <a:lnTo>
                    <a:pt x="6412795" y="885836"/>
                  </a:lnTo>
                  <a:lnTo>
                    <a:pt x="6386389" y="919998"/>
                  </a:lnTo>
                  <a:lnTo>
                    <a:pt x="6355860" y="950232"/>
                  </a:lnTo>
                  <a:lnTo>
                    <a:pt x="6321207" y="976540"/>
                  </a:lnTo>
                  <a:lnTo>
                    <a:pt x="6282432" y="998922"/>
                  </a:lnTo>
                  <a:lnTo>
                    <a:pt x="6241302" y="1016101"/>
                  </a:lnTo>
                  <a:lnTo>
                    <a:pt x="6198011" y="1028371"/>
                  </a:lnTo>
                  <a:lnTo>
                    <a:pt x="6152561" y="1035734"/>
                  </a:lnTo>
                  <a:lnTo>
                    <a:pt x="6104951" y="1038188"/>
                  </a:lnTo>
                  <a:lnTo>
                    <a:pt x="6507547" y="1038188"/>
                  </a:lnTo>
                  <a:lnTo>
                    <a:pt x="6549440" y="986750"/>
                  </a:lnTo>
                  <a:lnTo>
                    <a:pt x="6577319" y="942085"/>
                  </a:lnTo>
                  <a:lnTo>
                    <a:pt x="6601271" y="893690"/>
                  </a:lnTo>
                  <a:lnTo>
                    <a:pt x="6617103" y="851785"/>
                  </a:lnTo>
                  <a:lnTo>
                    <a:pt x="6629417" y="807745"/>
                  </a:lnTo>
                  <a:lnTo>
                    <a:pt x="6638212" y="761568"/>
                  </a:lnTo>
                  <a:lnTo>
                    <a:pt x="6643490" y="713255"/>
                  </a:lnTo>
                  <a:lnTo>
                    <a:pt x="6643606" y="709926"/>
                  </a:lnTo>
                  <a:lnTo>
                    <a:pt x="6544728" y="709926"/>
                  </a:lnTo>
                  <a:lnTo>
                    <a:pt x="6461485" y="634535"/>
                  </a:lnTo>
                  <a:close/>
                </a:path>
                <a:path w="9173210" h="1527175">
                  <a:moveTo>
                    <a:pt x="6645249" y="552862"/>
                  </a:moveTo>
                  <a:lnTo>
                    <a:pt x="6101810" y="552862"/>
                  </a:lnTo>
                  <a:lnTo>
                    <a:pt x="6101810" y="709926"/>
                  </a:lnTo>
                  <a:lnTo>
                    <a:pt x="6461485" y="709926"/>
                  </a:lnTo>
                  <a:lnTo>
                    <a:pt x="6461485" y="634535"/>
                  </a:lnTo>
                  <a:lnTo>
                    <a:pt x="6645249" y="634535"/>
                  </a:lnTo>
                  <a:lnTo>
                    <a:pt x="6645249" y="552862"/>
                  </a:lnTo>
                  <a:close/>
                </a:path>
                <a:path w="9173210" h="1527175">
                  <a:moveTo>
                    <a:pt x="6645249" y="634535"/>
                  </a:moveTo>
                  <a:lnTo>
                    <a:pt x="6461485" y="634535"/>
                  </a:lnTo>
                  <a:lnTo>
                    <a:pt x="6544728" y="709926"/>
                  </a:lnTo>
                  <a:lnTo>
                    <a:pt x="6643606" y="709926"/>
                  </a:lnTo>
                  <a:lnTo>
                    <a:pt x="6645249" y="662807"/>
                  </a:lnTo>
                  <a:lnTo>
                    <a:pt x="6645249" y="634535"/>
                  </a:lnTo>
                  <a:close/>
                </a:path>
                <a:path w="9173210" h="1527175">
                  <a:moveTo>
                    <a:pt x="6502607" y="168057"/>
                  </a:moveTo>
                  <a:lnTo>
                    <a:pt x="6101810" y="168057"/>
                  </a:lnTo>
                  <a:lnTo>
                    <a:pt x="6158549" y="171787"/>
                  </a:lnTo>
                  <a:lnTo>
                    <a:pt x="6210969" y="182978"/>
                  </a:lnTo>
                  <a:lnTo>
                    <a:pt x="6259069" y="201629"/>
                  </a:lnTo>
                  <a:lnTo>
                    <a:pt x="6302851" y="227741"/>
                  </a:lnTo>
                  <a:lnTo>
                    <a:pt x="6341527" y="259154"/>
                  </a:lnTo>
                  <a:lnTo>
                    <a:pt x="6374315" y="295278"/>
                  </a:lnTo>
                  <a:lnTo>
                    <a:pt x="6401212" y="336115"/>
                  </a:lnTo>
                  <a:lnTo>
                    <a:pt x="6422219" y="381663"/>
                  </a:lnTo>
                  <a:lnTo>
                    <a:pt x="6587135" y="301561"/>
                  </a:lnTo>
                  <a:lnTo>
                    <a:pt x="6569859" y="262295"/>
                  </a:lnTo>
                  <a:lnTo>
                    <a:pt x="6547870" y="224600"/>
                  </a:lnTo>
                  <a:lnTo>
                    <a:pt x="6521169" y="188475"/>
                  </a:lnTo>
                  <a:lnTo>
                    <a:pt x="6502607" y="168057"/>
                  </a:lnTo>
                  <a:close/>
                </a:path>
                <a:path w="9173210" h="1527175">
                  <a:moveTo>
                    <a:pt x="7007243" y="18847"/>
                  </a:moveTo>
                  <a:lnTo>
                    <a:pt x="6834473" y="18847"/>
                  </a:lnTo>
                  <a:lnTo>
                    <a:pt x="6834473" y="1188969"/>
                  </a:lnTo>
                  <a:lnTo>
                    <a:pt x="7019808" y="1188969"/>
                  </a:lnTo>
                  <a:lnTo>
                    <a:pt x="7019808" y="341546"/>
                  </a:lnTo>
                  <a:lnTo>
                    <a:pt x="6958553" y="256013"/>
                  </a:lnTo>
                  <a:lnTo>
                    <a:pt x="7019808" y="237165"/>
                  </a:lnTo>
                  <a:lnTo>
                    <a:pt x="7164792" y="237165"/>
                  </a:lnTo>
                  <a:lnTo>
                    <a:pt x="7007243" y="18847"/>
                  </a:lnTo>
                  <a:close/>
                </a:path>
                <a:path w="9173210" h="1527175">
                  <a:moveTo>
                    <a:pt x="7965329" y="237165"/>
                  </a:moveTo>
                  <a:lnTo>
                    <a:pt x="7781565" y="237165"/>
                  </a:lnTo>
                  <a:lnTo>
                    <a:pt x="7850672" y="256013"/>
                  </a:lnTo>
                  <a:lnTo>
                    <a:pt x="7781565" y="350452"/>
                  </a:lnTo>
                  <a:lnTo>
                    <a:pt x="7781565" y="1188969"/>
                  </a:lnTo>
                  <a:lnTo>
                    <a:pt x="7965329" y="1188969"/>
                  </a:lnTo>
                  <a:lnTo>
                    <a:pt x="7965329" y="237165"/>
                  </a:lnTo>
                  <a:close/>
                </a:path>
                <a:path w="9173210" h="1527175">
                  <a:moveTo>
                    <a:pt x="7164792" y="237165"/>
                  </a:moveTo>
                  <a:lnTo>
                    <a:pt x="7019808" y="237165"/>
                  </a:lnTo>
                  <a:lnTo>
                    <a:pt x="7019808" y="341546"/>
                  </a:lnTo>
                  <a:lnTo>
                    <a:pt x="7390477" y="859136"/>
                  </a:lnTo>
                  <a:lnTo>
                    <a:pt x="7409325" y="859136"/>
                  </a:lnTo>
                  <a:lnTo>
                    <a:pt x="7578278" y="628253"/>
                  </a:lnTo>
                  <a:lnTo>
                    <a:pt x="7360635" y="628253"/>
                  </a:lnTo>
                  <a:lnTo>
                    <a:pt x="7403438" y="567861"/>
                  </a:lnTo>
                  <a:lnTo>
                    <a:pt x="7164792" y="237165"/>
                  </a:lnTo>
                  <a:close/>
                </a:path>
                <a:path w="9173210" h="1527175">
                  <a:moveTo>
                    <a:pt x="7403438" y="567861"/>
                  </a:moveTo>
                  <a:lnTo>
                    <a:pt x="7360635" y="628253"/>
                  </a:lnTo>
                  <a:lnTo>
                    <a:pt x="7447020" y="628253"/>
                  </a:lnTo>
                  <a:lnTo>
                    <a:pt x="7403438" y="567861"/>
                  </a:lnTo>
                  <a:close/>
                </a:path>
                <a:path w="9173210" h="1527175">
                  <a:moveTo>
                    <a:pt x="7965329" y="18847"/>
                  </a:moveTo>
                  <a:lnTo>
                    <a:pt x="7792559" y="18847"/>
                  </a:lnTo>
                  <a:lnTo>
                    <a:pt x="7403438" y="567861"/>
                  </a:lnTo>
                  <a:lnTo>
                    <a:pt x="7447020" y="628253"/>
                  </a:lnTo>
                  <a:lnTo>
                    <a:pt x="7578278" y="628253"/>
                  </a:lnTo>
                  <a:lnTo>
                    <a:pt x="7781565" y="350452"/>
                  </a:lnTo>
                  <a:lnTo>
                    <a:pt x="7781565" y="237165"/>
                  </a:lnTo>
                  <a:lnTo>
                    <a:pt x="7965329" y="237165"/>
                  </a:lnTo>
                  <a:lnTo>
                    <a:pt x="7965329" y="18847"/>
                  </a:lnTo>
                  <a:close/>
                </a:path>
                <a:path w="9173210" h="1527175">
                  <a:moveTo>
                    <a:pt x="7781565" y="237165"/>
                  </a:moveTo>
                  <a:lnTo>
                    <a:pt x="7781565" y="350452"/>
                  </a:lnTo>
                  <a:lnTo>
                    <a:pt x="7850672" y="256013"/>
                  </a:lnTo>
                  <a:lnTo>
                    <a:pt x="7781565" y="237165"/>
                  </a:lnTo>
                  <a:close/>
                </a:path>
                <a:path w="9173210" h="1527175">
                  <a:moveTo>
                    <a:pt x="7019808" y="237165"/>
                  </a:moveTo>
                  <a:lnTo>
                    <a:pt x="6958553" y="256013"/>
                  </a:lnTo>
                  <a:lnTo>
                    <a:pt x="7019808" y="341546"/>
                  </a:lnTo>
                  <a:lnTo>
                    <a:pt x="7019808" y="237165"/>
                  </a:lnTo>
                  <a:close/>
                </a:path>
                <a:path w="9173210" h="1527175">
                  <a:moveTo>
                    <a:pt x="8744399" y="18847"/>
                  </a:moveTo>
                  <a:lnTo>
                    <a:pt x="8515087" y="18847"/>
                  </a:lnTo>
                  <a:lnTo>
                    <a:pt x="8103582" y="1188969"/>
                  </a:lnTo>
                  <a:lnTo>
                    <a:pt x="8301481" y="1188969"/>
                  </a:lnTo>
                  <a:lnTo>
                    <a:pt x="8392578" y="926673"/>
                  </a:lnTo>
                  <a:lnTo>
                    <a:pt x="9063662" y="926673"/>
                  </a:lnTo>
                  <a:lnTo>
                    <a:pt x="9005664" y="761756"/>
                  </a:lnTo>
                  <a:lnTo>
                    <a:pt x="8445979" y="761756"/>
                  </a:lnTo>
                  <a:lnTo>
                    <a:pt x="8630334" y="225202"/>
                  </a:lnTo>
                  <a:lnTo>
                    <a:pt x="8604613" y="149210"/>
                  </a:lnTo>
                  <a:lnTo>
                    <a:pt x="8790245" y="149210"/>
                  </a:lnTo>
                  <a:lnTo>
                    <a:pt x="8744399" y="18847"/>
                  </a:lnTo>
                  <a:close/>
                </a:path>
                <a:path w="9173210" h="1527175">
                  <a:moveTo>
                    <a:pt x="9063662" y="926673"/>
                  </a:moveTo>
                  <a:lnTo>
                    <a:pt x="8868480" y="926673"/>
                  </a:lnTo>
                  <a:lnTo>
                    <a:pt x="8958006" y="1188969"/>
                  </a:lnTo>
                  <a:lnTo>
                    <a:pt x="9155906" y="1188969"/>
                  </a:lnTo>
                  <a:lnTo>
                    <a:pt x="9063662" y="926673"/>
                  </a:lnTo>
                  <a:close/>
                </a:path>
                <a:path w="9173210" h="1527175">
                  <a:moveTo>
                    <a:pt x="8790245" y="149210"/>
                  </a:moveTo>
                  <a:lnTo>
                    <a:pt x="8656444" y="149210"/>
                  </a:lnTo>
                  <a:lnTo>
                    <a:pt x="8630334" y="225202"/>
                  </a:lnTo>
                  <a:lnTo>
                    <a:pt x="8811937" y="761756"/>
                  </a:lnTo>
                  <a:lnTo>
                    <a:pt x="9005664" y="761756"/>
                  </a:lnTo>
                  <a:lnTo>
                    <a:pt x="8790245" y="149210"/>
                  </a:lnTo>
                  <a:close/>
                </a:path>
                <a:path w="9173210" h="1527175">
                  <a:moveTo>
                    <a:pt x="8656444" y="149210"/>
                  </a:moveTo>
                  <a:lnTo>
                    <a:pt x="8604613" y="149210"/>
                  </a:lnTo>
                  <a:lnTo>
                    <a:pt x="8630334" y="225202"/>
                  </a:lnTo>
                  <a:lnTo>
                    <a:pt x="8656444" y="149210"/>
                  </a:lnTo>
                  <a:close/>
                </a:path>
                <a:path w="9173210" h="1527175">
                  <a:moveTo>
                    <a:pt x="9173182" y="1463829"/>
                  </a:moveTo>
                  <a:lnTo>
                    <a:pt x="0" y="1463829"/>
                  </a:lnTo>
                  <a:lnTo>
                    <a:pt x="0" y="1526655"/>
                  </a:lnTo>
                  <a:lnTo>
                    <a:pt x="9173182" y="1526655"/>
                  </a:lnTo>
                  <a:lnTo>
                    <a:pt x="9173182" y="1463829"/>
                  </a:lnTo>
                  <a:close/>
                </a:path>
              </a:pathLst>
            </a:custGeom>
            <a:solidFill>
              <a:srgbClr val="2F1BE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2024-12-08T23:30:20Z</dcterms:created>
  <dcterms:modified xsi:type="dcterms:W3CDTF">2024-12-08T23:30:20Z</dcterms:modified>
</cp:coreProperties>
</file>